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89"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CDF"/>
    <a:srgbClr val="53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0" autoAdjust="0"/>
    <p:restoredTop sz="94660"/>
  </p:normalViewPr>
  <p:slideViewPr>
    <p:cSldViewPr snapToGrid="0">
      <p:cViewPr varScale="1">
        <p:scale>
          <a:sx n="64" d="100"/>
          <a:sy n="64"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4A07A-6A16-4D66-A7F4-41FC0BB87873}" type="doc">
      <dgm:prSet loTypeId="urn:microsoft.com/office/officeart/2005/8/layout/vProcess5" loCatId="process" qsTypeId="urn:microsoft.com/office/officeart/2005/8/quickstyle/simple1" qsCatId="simple" csTypeId="urn:microsoft.com/office/officeart/2005/8/colors/colorful1" csCatId="colorful" phldr="1"/>
      <dgm:spPr/>
    </dgm:pt>
    <dgm:pt modelId="{8B8AB3A4-28B4-4823-B659-3B6B0940C9C6}">
      <dgm:prSet phldrT="[Text]"/>
      <dgm:spPr/>
      <dgm:t>
        <a:bodyPr/>
        <a:lstStyle/>
        <a:p>
          <a:r>
            <a:rPr lang="en-US" dirty="0"/>
            <a:t>Individual</a:t>
          </a:r>
        </a:p>
      </dgm:t>
    </dgm:pt>
    <dgm:pt modelId="{0FF37706-B988-4B15-A0D0-9C474745F607}" type="parTrans" cxnId="{ED1D7E55-DCF1-450E-870F-DE77D1CB96B9}">
      <dgm:prSet/>
      <dgm:spPr/>
      <dgm:t>
        <a:bodyPr/>
        <a:lstStyle/>
        <a:p>
          <a:endParaRPr lang="en-US"/>
        </a:p>
      </dgm:t>
    </dgm:pt>
    <dgm:pt modelId="{37F31B2C-B2F4-462C-A480-243791F3950D}" type="sibTrans" cxnId="{ED1D7E55-DCF1-450E-870F-DE77D1CB96B9}">
      <dgm:prSet/>
      <dgm:spPr/>
      <dgm:t>
        <a:bodyPr/>
        <a:lstStyle/>
        <a:p>
          <a:endParaRPr lang="en-US"/>
        </a:p>
      </dgm:t>
    </dgm:pt>
    <dgm:pt modelId="{A49AC51A-9328-46E0-985F-794F601F2A50}">
      <dgm:prSet/>
      <dgm:spPr/>
      <dgm:t>
        <a:bodyPr/>
        <a:lstStyle/>
        <a:p>
          <a:r>
            <a:rPr lang="en-US"/>
            <a:t>Health Systems</a:t>
          </a:r>
          <a:endParaRPr lang="en-US" dirty="0"/>
        </a:p>
      </dgm:t>
    </dgm:pt>
    <dgm:pt modelId="{29566BD0-9434-406E-8425-0CAC71A0795A}" type="parTrans" cxnId="{26726741-22A2-40F8-AFD2-7CB348FE1BFC}">
      <dgm:prSet/>
      <dgm:spPr/>
      <dgm:t>
        <a:bodyPr/>
        <a:lstStyle/>
        <a:p>
          <a:endParaRPr lang="en-US"/>
        </a:p>
      </dgm:t>
    </dgm:pt>
    <dgm:pt modelId="{1E3187EF-13C0-4FFF-8627-28A0996359EE}" type="sibTrans" cxnId="{26726741-22A2-40F8-AFD2-7CB348FE1BFC}">
      <dgm:prSet/>
      <dgm:spPr/>
      <dgm:t>
        <a:bodyPr/>
        <a:lstStyle/>
        <a:p>
          <a:endParaRPr lang="en-US"/>
        </a:p>
      </dgm:t>
    </dgm:pt>
    <dgm:pt modelId="{DAB8CC5A-1993-42A7-9A04-BB65A3FB1AAE}">
      <dgm:prSet/>
      <dgm:spPr/>
      <dgm:t>
        <a:bodyPr/>
        <a:lstStyle/>
        <a:p>
          <a:r>
            <a:rPr lang="en-US"/>
            <a:t>Organizations</a:t>
          </a:r>
          <a:endParaRPr lang="en-US" dirty="0"/>
        </a:p>
      </dgm:t>
    </dgm:pt>
    <dgm:pt modelId="{6A700E23-5A57-42EA-B26A-0A40F8B9B9B5}" type="parTrans" cxnId="{3258AA11-079E-4E12-868F-4DFCAA46EF9C}">
      <dgm:prSet/>
      <dgm:spPr/>
      <dgm:t>
        <a:bodyPr/>
        <a:lstStyle/>
        <a:p>
          <a:endParaRPr lang="en-US"/>
        </a:p>
      </dgm:t>
    </dgm:pt>
    <dgm:pt modelId="{4E60A2FF-4D07-4EA4-BB37-8E04813A21DD}" type="sibTrans" cxnId="{3258AA11-079E-4E12-868F-4DFCAA46EF9C}">
      <dgm:prSet/>
      <dgm:spPr/>
      <dgm:t>
        <a:bodyPr/>
        <a:lstStyle/>
        <a:p>
          <a:endParaRPr lang="en-US"/>
        </a:p>
      </dgm:t>
    </dgm:pt>
    <dgm:pt modelId="{CD6155E2-1509-458E-9114-46F9052BEA94}">
      <dgm:prSet phldrT="[Text]"/>
      <dgm:spPr/>
      <dgm:t>
        <a:bodyPr/>
        <a:lstStyle/>
        <a:p>
          <a:r>
            <a:rPr lang="en-US"/>
            <a:t>Clinical </a:t>
          </a:r>
          <a:r>
            <a:rPr lang="en-US" dirty="0"/>
            <a:t>teams</a:t>
          </a:r>
        </a:p>
      </dgm:t>
    </dgm:pt>
    <dgm:pt modelId="{F3DBDB11-667F-4389-9202-A806269D8972}" type="parTrans" cxnId="{405441A2-CC73-4C54-9351-56FC7171C70D}">
      <dgm:prSet/>
      <dgm:spPr/>
      <dgm:t>
        <a:bodyPr/>
        <a:lstStyle/>
        <a:p>
          <a:endParaRPr lang="en-US"/>
        </a:p>
      </dgm:t>
    </dgm:pt>
    <dgm:pt modelId="{F46B7DCE-02C3-4A5E-A567-564F374975CE}" type="sibTrans" cxnId="{405441A2-CC73-4C54-9351-56FC7171C70D}">
      <dgm:prSet/>
      <dgm:spPr/>
      <dgm:t>
        <a:bodyPr/>
        <a:lstStyle/>
        <a:p>
          <a:endParaRPr lang="en-US"/>
        </a:p>
      </dgm:t>
    </dgm:pt>
    <dgm:pt modelId="{FBCE4183-1822-46E1-ADEE-34C1EC98B27A}" type="pres">
      <dgm:prSet presAssocID="{7B94A07A-6A16-4D66-A7F4-41FC0BB87873}" presName="outerComposite" presStyleCnt="0">
        <dgm:presLayoutVars>
          <dgm:chMax val="5"/>
          <dgm:dir/>
          <dgm:resizeHandles val="exact"/>
        </dgm:presLayoutVars>
      </dgm:prSet>
      <dgm:spPr/>
    </dgm:pt>
    <dgm:pt modelId="{1706AA48-34DF-454A-ADC7-A5E75B062D19}" type="pres">
      <dgm:prSet presAssocID="{7B94A07A-6A16-4D66-A7F4-41FC0BB87873}" presName="dummyMaxCanvas" presStyleCnt="0">
        <dgm:presLayoutVars/>
      </dgm:prSet>
      <dgm:spPr/>
    </dgm:pt>
    <dgm:pt modelId="{5CFD2C66-C723-4BBE-9ACB-5E504BB5B3B5}" type="pres">
      <dgm:prSet presAssocID="{7B94A07A-6A16-4D66-A7F4-41FC0BB87873}" presName="FourNodes_1" presStyleLbl="node1" presStyleIdx="0" presStyleCnt="4">
        <dgm:presLayoutVars>
          <dgm:bulletEnabled val="1"/>
        </dgm:presLayoutVars>
      </dgm:prSet>
      <dgm:spPr/>
    </dgm:pt>
    <dgm:pt modelId="{35D2F21E-70F8-4E4A-89D4-8348344496B8}" type="pres">
      <dgm:prSet presAssocID="{7B94A07A-6A16-4D66-A7F4-41FC0BB87873}" presName="FourNodes_2" presStyleLbl="node1" presStyleIdx="1" presStyleCnt="4">
        <dgm:presLayoutVars>
          <dgm:bulletEnabled val="1"/>
        </dgm:presLayoutVars>
      </dgm:prSet>
      <dgm:spPr/>
    </dgm:pt>
    <dgm:pt modelId="{DD739E7A-AF7E-4C05-8CF6-9837CBCF700A}" type="pres">
      <dgm:prSet presAssocID="{7B94A07A-6A16-4D66-A7F4-41FC0BB87873}" presName="FourNodes_3" presStyleLbl="node1" presStyleIdx="2" presStyleCnt="4">
        <dgm:presLayoutVars>
          <dgm:bulletEnabled val="1"/>
        </dgm:presLayoutVars>
      </dgm:prSet>
      <dgm:spPr/>
    </dgm:pt>
    <dgm:pt modelId="{D47989D1-266A-442B-8A89-B7237891E109}" type="pres">
      <dgm:prSet presAssocID="{7B94A07A-6A16-4D66-A7F4-41FC0BB87873}" presName="FourNodes_4" presStyleLbl="node1" presStyleIdx="3" presStyleCnt="4">
        <dgm:presLayoutVars>
          <dgm:bulletEnabled val="1"/>
        </dgm:presLayoutVars>
      </dgm:prSet>
      <dgm:spPr/>
    </dgm:pt>
    <dgm:pt modelId="{BB9D0ADB-757C-456B-8F85-823C73CBA44F}" type="pres">
      <dgm:prSet presAssocID="{7B94A07A-6A16-4D66-A7F4-41FC0BB87873}" presName="FourConn_1-2" presStyleLbl="fgAccFollowNode1" presStyleIdx="0" presStyleCnt="3">
        <dgm:presLayoutVars>
          <dgm:bulletEnabled val="1"/>
        </dgm:presLayoutVars>
      </dgm:prSet>
      <dgm:spPr/>
    </dgm:pt>
    <dgm:pt modelId="{F62F2A8C-B4DA-4AEF-BE36-4EB8F8ABBCDE}" type="pres">
      <dgm:prSet presAssocID="{7B94A07A-6A16-4D66-A7F4-41FC0BB87873}" presName="FourConn_2-3" presStyleLbl="fgAccFollowNode1" presStyleIdx="1" presStyleCnt="3">
        <dgm:presLayoutVars>
          <dgm:bulletEnabled val="1"/>
        </dgm:presLayoutVars>
      </dgm:prSet>
      <dgm:spPr/>
    </dgm:pt>
    <dgm:pt modelId="{29B247B6-25E6-435D-85C4-0664A8CDD950}" type="pres">
      <dgm:prSet presAssocID="{7B94A07A-6A16-4D66-A7F4-41FC0BB87873}" presName="FourConn_3-4" presStyleLbl="fgAccFollowNode1" presStyleIdx="2" presStyleCnt="3">
        <dgm:presLayoutVars>
          <dgm:bulletEnabled val="1"/>
        </dgm:presLayoutVars>
      </dgm:prSet>
      <dgm:spPr/>
    </dgm:pt>
    <dgm:pt modelId="{3228E2B6-3D61-46A6-9B6A-42C0E0C817AE}" type="pres">
      <dgm:prSet presAssocID="{7B94A07A-6A16-4D66-A7F4-41FC0BB87873}" presName="FourNodes_1_text" presStyleLbl="node1" presStyleIdx="3" presStyleCnt="4">
        <dgm:presLayoutVars>
          <dgm:bulletEnabled val="1"/>
        </dgm:presLayoutVars>
      </dgm:prSet>
      <dgm:spPr/>
    </dgm:pt>
    <dgm:pt modelId="{A57761F9-777B-42A6-98CE-54613790A4F0}" type="pres">
      <dgm:prSet presAssocID="{7B94A07A-6A16-4D66-A7F4-41FC0BB87873}" presName="FourNodes_2_text" presStyleLbl="node1" presStyleIdx="3" presStyleCnt="4">
        <dgm:presLayoutVars>
          <dgm:bulletEnabled val="1"/>
        </dgm:presLayoutVars>
      </dgm:prSet>
      <dgm:spPr/>
    </dgm:pt>
    <dgm:pt modelId="{8BEACF4F-3008-438D-AC1B-BB28D8A7FC76}" type="pres">
      <dgm:prSet presAssocID="{7B94A07A-6A16-4D66-A7F4-41FC0BB87873}" presName="FourNodes_3_text" presStyleLbl="node1" presStyleIdx="3" presStyleCnt="4">
        <dgm:presLayoutVars>
          <dgm:bulletEnabled val="1"/>
        </dgm:presLayoutVars>
      </dgm:prSet>
      <dgm:spPr/>
    </dgm:pt>
    <dgm:pt modelId="{831D50EF-6756-47BE-BE5D-0E0D0082B7FF}" type="pres">
      <dgm:prSet presAssocID="{7B94A07A-6A16-4D66-A7F4-41FC0BB87873}" presName="FourNodes_4_text" presStyleLbl="node1" presStyleIdx="3" presStyleCnt="4">
        <dgm:presLayoutVars>
          <dgm:bulletEnabled val="1"/>
        </dgm:presLayoutVars>
      </dgm:prSet>
      <dgm:spPr/>
    </dgm:pt>
  </dgm:ptLst>
  <dgm:cxnLst>
    <dgm:cxn modelId="{A238C901-0B49-4A6C-BC8B-684ABB3C72EB}" type="presOf" srcId="{A49AC51A-9328-46E0-985F-794F601F2A50}" destId="{8BEACF4F-3008-438D-AC1B-BB28D8A7FC76}" srcOrd="1" destOrd="0" presId="urn:microsoft.com/office/officeart/2005/8/layout/vProcess5"/>
    <dgm:cxn modelId="{3258AA11-079E-4E12-868F-4DFCAA46EF9C}" srcId="{7B94A07A-6A16-4D66-A7F4-41FC0BB87873}" destId="{DAB8CC5A-1993-42A7-9A04-BB65A3FB1AAE}" srcOrd="3" destOrd="0" parTransId="{6A700E23-5A57-42EA-B26A-0A40F8B9B9B5}" sibTransId="{4E60A2FF-4D07-4EA4-BB37-8E04813A21DD}"/>
    <dgm:cxn modelId="{F0565A1C-5DDE-45D8-820D-4ED534D6A794}" type="presOf" srcId="{1E3187EF-13C0-4FFF-8627-28A0996359EE}" destId="{29B247B6-25E6-435D-85C4-0664A8CDD950}" srcOrd="0" destOrd="0" presId="urn:microsoft.com/office/officeart/2005/8/layout/vProcess5"/>
    <dgm:cxn modelId="{A96C9126-0644-4783-9E72-DC6EE4EDBA11}" type="presOf" srcId="{7B94A07A-6A16-4D66-A7F4-41FC0BB87873}" destId="{FBCE4183-1822-46E1-ADEE-34C1EC98B27A}" srcOrd="0" destOrd="0" presId="urn:microsoft.com/office/officeart/2005/8/layout/vProcess5"/>
    <dgm:cxn modelId="{D3A02730-4C64-4991-928F-4F563C118C17}" type="presOf" srcId="{F46B7DCE-02C3-4A5E-A567-564F374975CE}" destId="{F62F2A8C-B4DA-4AEF-BE36-4EB8F8ABBCDE}" srcOrd="0" destOrd="0" presId="urn:microsoft.com/office/officeart/2005/8/layout/vProcess5"/>
    <dgm:cxn modelId="{6D6DD33C-36AF-4E4F-8292-0485126B52A7}" type="presOf" srcId="{DAB8CC5A-1993-42A7-9A04-BB65A3FB1AAE}" destId="{831D50EF-6756-47BE-BE5D-0E0D0082B7FF}" srcOrd="1" destOrd="0" presId="urn:microsoft.com/office/officeart/2005/8/layout/vProcess5"/>
    <dgm:cxn modelId="{26726741-22A2-40F8-AFD2-7CB348FE1BFC}" srcId="{7B94A07A-6A16-4D66-A7F4-41FC0BB87873}" destId="{A49AC51A-9328-46E0-985F-794F601F2A50}" srcOrd="2" destOrd="0" parTransId="{29566BD0-9434-406E-8425-0CAC71A0795A}" sibTransId="{1E3187EF-13C0-4FFF-8627-28A0996359EE}"/>
    <dgm:cxn modelId="{01294C70-220C-4AFA-B640-8D4D48D165A2}" type="presOf" srcId="{37F31B2C-B2F4-462C-A480-243791F3950D}" destId="{BB9D0ADB-757C-456B-8F85-823C73CBA44F}" srcOrd="0" destOrd="0" presId="urn:microsoft.com/office/officeart/2005/8/layout/vProcess5"/>
    <dgm:cxn modelId="{ED1D7E55-DCF1-450E-870F-DE77D1CB96B9}" srcId="{7B94A07A-6A16-4D66-A7F4-41FC0BB87873}" destId="{8B8AB3A4-28B4-4823-B659-3B6B0940C9C6}" srcOrd="0" destOrd="0" parTransId="{0FF37706-B988-4B15-A0D0-9C474745F607}" sibTransId="{37F31B2C-B2F4-462C-A480-243791F3950D}"/>
    <dgm:cxn modelId="{1BBC507E-F9F5-4C01-812D-0E329DEA96DB}" type="presOf" srcId="{A49AC51A-9328-46E0-985F-794F601F2A50}" destId="{DD739E7A-AF7E-4C05-8CF6-9837CBCF700A}" srcOrd="0" destOrd="0" presId="urn:microsoft.com/office/officeart/2005/8/layout/vProcess5"/>
    <dgm:cxn modelId="{04398181-1BD7-4059-8F16-EC8462369C4B}" type="presOf" srcId="{DAB8CC5A-1993-42A7-9A04-BB65A3FB1AAE}" destId="{D47989D1-266A-442B-8A89-B7237891E109}" srcOrd="0" destOrd="0" presId="urn:microsoft.com/office/officeart/2005/8/layout/vProcess5"/>
    <dgm:cxn modelId="{C0F1319F-F30B-4F30-8FB1-273622123636}" type="presOf" srcId="{8B8AB3A4-28B4-4823-B659-3B6B0940C9C6}" destId="{3228E2B6-3D61-46A6-9B6A-42C0E0C817AE}" srcOrd="1" destOrd="0" presId="urn:microsoft.com/office/officeart/2005/8/layout/vProcess5"/>
    <dgm:cxn modelId="{E9ECF7A0-E929-47EC-84B4-6816F9A393AF}" type="presOf" srcId="{8B8AB3A4-28B4-4823-B659-3B6B0940C9C6}" destId="{5CFD2C66-C723-4BBE-9ACB-5E504BB5B3B5}" srcOrd="0" destOrd="0" presId="urn:microsoft.com/office/officeart/2005/8/layout/vProcess5"/>
    <dgm:cxn modelId="{405441A2-CC73-4C54-9351-56FC7171C70D}" srcId="{7B94A07A-6A16-4D66-A7F4-41FC0BB87873}" destId="{CD6155E2-1509-458E-9114-46F9052BEA94}" srcOrd="1" destOrd="0" parTransId="{F3DBDB11-667F-4389-9202-A806269D8972}" sibTransId="{F46B7DCE-02C3-4A5E-A567-564F374975CE}"/>
    <dgm:cxn modelId="{1D3C0EB1-DBBF-42EC-AD12-3CDF16BCD9B0}" type="presOf" srcId="{CD6155E2-1509-458E-9114-46F9052BEA94}" destId="{A57761F9-777B-42A6-98CE-54613790A4F0}" srcOrd="1" destOrd="0" presId="urn:microsoft.com/office/officeart/2005/8/layout/vProcess5"/>
    <dgm:cxn modelId="{B28597CD-6CA4-40DC-9F5C-32C6EA545648}" type="presOf" srcId="{CD6155E2-1509-458E-9114-46F9052BEA94}" destId="{35D2F21E-70F8-4E4A-89D4-8348344496B8}" srcOrd="0" destOrd="0" presId="urn:microsoft.com/office/officeart/2005/8/layout/vProcess5"/>
    <dgm:cxn modelId="{B12F382C-9FA2-433B-8842-9DDF9D22B3A9}" type="presParOf" srcId="{FBCE4183-1822-46E1-ADEE-34C1EC98B27A}" destId="{1706AA48-34DF-454A-ADC7-A5E75B062D19}" srcOrd="0" destOrd="0" presId="urn:microsoft.com/office/officeart/2005/8/layout/vProcess5"/>
    <dgm:cxn modelId="{C0BBB10C-4341-412B-8CFA-5709926CE2D1}" type="presParOf" srcId="{FBCE4183-1822-46E1-ADEE-34C1EC98B27A}" destId="{5CFD2C66-C723-4BBE-9ACB-5E504BB5B3B5}" srcOrd="1" destOrd="0" presId="urn:microsoft.com/office/officeart/2005/8/layout/vProcess5"/>
    <dgm:cxn modelId="{089FB665-7C6C-4738-995C-F13F4C493DAA}" type="presParOf" srcId="{FBCE4183-1822-46E1-ADEE-34C1EC98B27A}" destId="{35D2F21E-70F8-4E4A-89D4-8348344496B8}" srcOrd="2" destOrd="0" presId="urn:microsoft.com/office/officeart/2005/8/layout/vProcess5"/>
    <dgm:cxn modelId="{67C5C93C-7E21-4504-B387-866142045B6E}" type="presParOf" srcId="{FBCE4183-1822-46E1-ADEE-34C1EC98B27A}" destId="{DD739E7A-AF7E-4C05-8CF6-9837CBCF700A}" srcOrd="3" destOrd="0" presId="urn:microsoft.com/office/officeart/2005/8/layout/vProcess5"/>
    <dgm:cxn modelId="{21BF1F92-4C73-4319-8E0F-34D333D553DD}" type="presParOf" srcId="{FBCE4183-1822-46E1-ADEE-34C1EC98B27A}" destId="{D47989D1-266A-442B-8A89-B7237891E109}" srcOrd="4" destOrd="0" presId="urn:microsoft.com/office/officeart/2005/8/layout/vProcess5"/>
    <dgm:cxn modelId="{CE47CCC1-DE1A-4CC0-BC86-AAD136BF7D81}" type="presParOf" srcId="{FBCE4183-1822-46E1-ADEE-34C1EC98B27A}" destId="{BB9D0ADB-757C-456B-8F85-823C73CBA44F}" srcOrd="5" destOrd="0" presId="urn:microsoft.com/office/officeart/2005/8/layout/vProcess5"/>
    <dgm:cxn modelId="{14BEEDE3-073C-47B6-ACDE-6FB1E261262D}" type="presParOf" srcId="{FBCE4183-1822-46E1-ADEE-34C1EC98B27A}" destId="{F62F2A8C-B4DA-4AEF-BE36-4EB8F8ABBCDE}" srcOrd="6" destOrd="0" presId="urn:microsoft.com/office/officeart/2005/8/layout/vProcess5"/>
    <dgm:cxn modelId="{39DA2224-106E-4FC1-ACB8-0C4A9599CBA2}" type="presParOf" srcId="{FBCE4183-1822-46E1-ADEE-34C1EC98B27A}" destId="{29B247B6-25E6-435D-85C4-0664A8CDD950}" srcOrd="7" destOrd="0" presId="urn:microsoft.com/office/officeart/2005/8/layout/vProcess5"/>
    <dgm:cxn modelId="{41DD5FAD-F176-4796-8201-8935F0135808}" type="presParOf" srcId="{FBCE4183-1822-46E1-ADEE-34C1EC98B27A}" destId="{3228E2B6-3D61-46A6-9B6A-42C0E0C817AE}" srcOrd="8" destOrd="0" presId="urn:microsoft.com/office/officeart/2005/8/layout/vProcess5"/>
    <dgm:cxn modelId="{6F56DC91-5FEF-451C-A708-385F4D0C67F2}" type="presParOf" srcId="{FBCE4183-1822-46E1-ADEE-34C1EC98B27A}" destId="{A57761F9-777B-42A6-98CE-54613790A4F0}" srcOrd="9" destOrd="0" presId="urn:microsoft.com/office/officeart/2005/8/layout/vProcess5"/>
    <dgm:cxn modelId="{285DB007-C871-46BD-B45B-34F15DE06FCD}" type="presParOf" srcId="{FBCE4183-1822-46E1-ADEE-34C1EC98B27A}" destId="{8BEACF4F-3008-438D-AC1B-BB28D8A7FC76}" srcOrd="10" destOrd="0" presId="urn:microsoft.com/office/officeart/2005/8/layout/vProcess5"/>
    <dgm:cxn modelId="{774F97BB-D191-4AAC-80ED-C73D27A93863}" type="presParOf" srcId="{FBCE4183-1822-46E1-ADEE-34C1EC98B27A}" destId="{831D50EF-6756-47BE-BE5D-0E0D0082B7F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8B1A6-2302-4C8F-A136-BCBDC23D325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3B21FC-9B3B-4A8D-AE57-F9E0B9BC92D6}">
      <dgm:prSet/>
      <dgm:spPr/>
      <dgm:t>
        <a:bodyPr/>
        <a:lstStyle/>
        <a:p>
          <a:pPr>
            <a:defRPr cap="all"/>
          </a:pPr>
          <a:r>
            <a:rPr lang="en-US" dirty="0"/>
            <a:t>Why did the harm occur?</a:t>
          </a:r>
        </a:p>
      </dgm:t>
    </dgm:pt>
    <dgm:pt modelId="{C0D45988-7040-4A96-AE0D-BEAEE45425D2}" type="parTrans" cxnId="{07D9043B-F250-4222-8819-5516C5D254F3}">
      <dgm:prSet/>
      <dgm:spPr/>
      <dgm:t>
        <a:bodyPr/>
        <a:lstStyle/>
        <a:p>
          <a:endParaRPr lang="en-US"/>
        </a:p>
      </dgm:t>
    </dgm:pt>
    <dgm:pt modelId="{792FB470-B0D9-4921-ABC1-D3DC2A1CE621}" type="sibTrans" cxnId="{07D9043B-F250-4222-8819-5516C5D254F3}">
      <dgm:prSet/>
      <dgm:spPr/>
      <dgm:t>
        <a:bodyPr/>
        <a:lstStyle/>
        <a:p>
          <a:endParaRPr lang="en-US"/>
        </a:p>
      </dgm:t>
    </dgm:pt>
    <dgm:pt modelId="{CC331D72-5356-484C-86C0-139655944BF7}">
      <dgm:prSet/>
      <dgm:spPr/>
      <dgm:t>
        <a:bodyPr/>
        <a:lstStyle/>
        <a:p>
          <a:pPr>
            <a:defRPr cap="all"/>
          </a:pPr>
          <a:r>
            <a:rPr lang="en-US"/>
            <a:t>Why is the outcome currently as it is?</a:t>
          </a:r>
        </a:p>
      </dgm:t>
    </dgm:pt>
    <dgm:pt modelId="{90310397-E242-4456-8840-7702CAA0C821}" type="parTrans" cxnId="{33536DE1-56B2-4E48-97C5-B259B6386128}">
      <dgm:prSet/>
      <dgm:spPr/>
      <dgm:t>
        <a:bodyPr/>
        <a:lstStyle/>
        <a:p>
          <a:endParaRPr lang="en-US"/>
        </a:p>
      </dgm:t>
    </dgm:pt>
    <dgm:pt modelId="{2B7B96CF-22D8-41C2-B7C7-6F16D595C1E5}" type="sibTrans" cxnId="{33536DE1-56B2-4E48-97C5-B259B6386128}">
      <dgm:prSet/>
      <dgm:spPr/>
      <dgm:t>
        <a:bodyPr/>
        <a:lstStyle/>
        <a:p>
          <a:endParaRPr lang="en-US"/>
        </a:p>
      </dgm:t>
    </dgm:pt>
    <dgm:pt modelId="{8BEC62CF-A938-401D-BC8F-987FEBD7B2C0}" type="pres">
      <dgm:prSet presAssocID="{3618B1A6-2302-4C8F-A136-BCBDC23D3251}" presName="root" presStyleCnt="0">
        <dgm:presLayoutVars>
          <dgm:dir/>
          <dgm:resizeHandles val="exact"/>
        </dgm:presLayoutVars>
      </dgm:prSet>
      <dgm:spPr/>
    </dgm:pt>
    <dgm:pt modelId="{BDCFE874-44D9-4E38-A069-60F955A20321}" type="pres">
      <dgm:prSet presAssocID="{E33B21FC-9B3B-4A8D-AE57-F9E0B9BC92D6}" presName="compNode" presStyleCnt="0"/>
      <dgm:spPr/>
    </dgm:pt>
    <dgm:pt modelId="{F3A8BC2E-C793-4D8E-9287-83E8CB685974}" type="pres">
      <dgm:prSet presAssocID="{E33B21FC-9B3B-4A8D-AE57-F9E0B9BC92D6}" presName="iconBgRect" presStyleLbl="bgShp" presStyleIdx="0" presStyleCnt="2"/>
      <dgm:spPr/>
    </dgm:pt>
    <dgm:pt modelId="{CEE20533-021C-4208-8FA6-CEBBA125AC06}" type="pres">
      <dgm:prSet presAssocID="{E33B21FC-9B3B-4A8D-AE57-F9E0B9BC92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ll"/>
        </a:ext>
      </dgm:extLst>
    </dgm:pt>
    <dgm:pt modelId="{D99B4A30-A59F-4083-8A63-104BDE8C3275}" type="pres">
      <dgm:prSet presAssocID="{E33B21FC-9B3B-4A8D-AE57-F9E0B9BC92D6}" presName="spaceRect" presStyleCnt="0"/>
      <dgm:spPr/>
    </dgm:pt>
    <dgm:pt modelId="{76258F12-8480-46EC-A72A-027D9A6CA8F0}" type="pres">
      <dgm:prSet presAssocID="{E33B21FC-9B3B-4A8D-AE57-F9E0B9BC92D6}" presName="textRect" presStyleLbl="revTx" presStyleIdx="0" presStyleCnt="2">
        <dgm:presLayoutVars>
          <dgm:chMax val="1"/>
          <dgm:chPref val="1"/>
        </dgm:presLayoutVars>
      </dgm:prSet>
      <dgm:spPr/>
    </dgm:pt>
    <dgm:pt modelId="{A77F22F8-6C83-4D61-B37C-3343520217F1}" type="pres">
      <dgm:prSet presAssocID="{792FB470-B0D9-4921-ABC1-D3DC2A1CE621}" presName="sibTrans" presStyleCnt="0"/>
      <dgm:spPr/>
    </dgm:pt>
    <dgm:pt modelId="{24EF1D97-9051-45B2-988B-11103DC8BC2E}" type="pres">
      <dgm:prSet presAssocID="{CC331D72-5356-484C-86C0-139655944BF7}" presName="compNode" presStyleCnt="0"/>
      <dgm:spPr/>
    </dgm:pt>
    <dgm:pt modelId="{882E6D15-70A1-481E-9BB6-138DCBE512B1}" type="pres">
      <dgm:prSet presAssocID="{CC331D72-5356-484C-86C0-139655944BF7}" presName="iconBgRect" presStyleLbl="bgShp" presStyleIdx="1" presStyleCnt="2"/>
      <dgm:spPr/>
    </dgm:pt>
    <dgm:pt modelId="{41E131D4-3072-479D-9337-471E89C5DE42}" type="pres">
      <dgm:prSet presAssocID="{CC331D72-5356-484C-86C0-139655944B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3D3A343-47A4-4BFA-A4AF-7DF7D8BD4EFD}" type="pres">
      <dgm:prSet presAssocID="{CC331D72-5356-484C-86C0-139655944BF7}" presName="spaceRect" presStyleCnt="0"/>
      <dgm:spPr/>
    </dgm:pt>
    <dgm:pt modelId="{AAC10FC1-F7D6-4001-81C6-404C96FE8A93}" type="pres">
      <dgm:prSet presAssocID="{CC331D72-5356-484C-86C0-139655944BF7}" presName="textRect" presStyleLbl="revTx" presStyleIdx="1" presStyleCnt="2">
        <dgm:presLayoutVars>
          <dgm:chMax val="1"/>
          <dgm:chPref val="1"/>
        </dgm:presLayoutVars>
      </dgm:prSet>
      <dgm:spPr/>
    </dgm:pt>
  </dgm:ptLst>
  <dgm:cxnLst>
    <dgm:cxn modelId="{07D9043B-F250-4222-8819-5516C5D254F3}" srcId="{3618B1A6-2302-4C8F-A136-BCBDC23D3251}" destId="{E33B21FC-9B3B-4A8D-AE57-F9E0B9BC92D6}" srcOrd="0" destOrd="0" parTransId="{C0D45988-7040-4A96-AE0D-BEAEE45425D2}" sibTransId="{792FB470-B0D9-4921-ABC1-D3DC2A1CE621}"/>
    <dgm:cxn modelId="{E00D3145-847A-4300-BE69-BE5EFF72FE9D}" type="presOf" srcId="{E33B21FC-9B3B-4A8D-AE57-F9E0B9BC92D6}" destId="{76258F12-8480-46EC-A72A-027D9A6CA8F0}" srcOrd="0" destOrd="0" presId="urn:microsoft.com/office/officeart/2018/5/layout/IconCircleLabelList"/>
    <dgm:cxn modelId="{55A19C67-3559-47D1-BAEE-D33CE660DB44}" type="presOf" srcId="{3618B1A6-2302-4C8F-A136-BCBDC23D3251}" destId="{8BEC62CF-A938-401D-BC8F-987FEBD7B2C0}" srcOrd="0" destOrd="0" presId="urn:microsoft.com/office/officeart/2018/5/layout/IconCircleLabelList"/>
    <dgm:cxn modelId="{FC2EC7D6-A58F-4F66-8AE5-0967E91757D3}" type="presOf" srcId="{CC331D72-5356-484C-86C0-139655944BF7}" destId="{AAC10FC1-F7D6-4001-81C6-404C96FE8A93}" srcOrd="0" destOrd="0" presId="urn:microsoft.com/office/officeart/2018/5/layout/IconCircleLabelList"/>
    <dgm:cxn modelId="{33536DE1-56B2-4E48-97C5-B259B6386128}" srcId="{3618B1A6-2302-4C8F-A136-BCBDC23D3251}" destId="{CC331D72-5356-484C-86C0-139655944BF7}" srcOrd="1" destOrd="0" parTransId="{90310397-E242-4456-8840-7702CAA0C821}" sibTransId="{2B7B96CF-22D8-41C2-B7C7-6F16D595C1E5}"/>
    <dgm:cxn modelId="{653DEBD4-619E-4443-9B48-BDB767E44E25}" type="presParOf" srcId="{8BEC62CF-A938-401D-BC8F-987FEBD7B2C0}" destId="{BDCFE874-44D9-4E38-A069-60F955A20321}" srcOrd="0" destOrd="0" presId="urn:microsoft.com/office/officeart/2018/5/layout/IconCircleLabelList"/>
    <dgm:cxn modelId="{E9A2035A-79E4-4027-A1FD-70242A585304}" type="presParOf" srcId="{BDCFE874-44D9-4E38-A069-60F955A20321}" destId="{F3A8BC2E-C793-4D8E-9287-83E8CB685974}" srcOrd="0" destOrd="0" presId="urn:microsoft.com/office/officeart/2018/5/layout/IconCircleLabelList"/>
    <dgm:cxn modelId="{D645ED78-BB17-4E7A-B782-5B8D80B9FC58}" type="presParOf" srcId="{BDCFE874-44D9-4E38-A069-60F955A20321}" destId="{CEE20533-021C-4208-8FA6-CEBBA125AC06}" srcOrd="1" destOrd="0" presId="urn:microsoft.com/office/officeart/2018/5/layout/IconCircleLabelList"/>
    <dgm:cxn modelId="{FFDE4FA1-3DBF-4C88-B98E-05A09BA8A0F7}" type="presParOf" srcId="{BDCFE874-44D9-4E38-A069-60F955A20321}" destId="{D99B4A30-A59F-4083-8A63-104BDE8C3275}" srcOrd="2" destOrd="0" presId="urn:microsoft.com/office/officeart/2018/5/layout/IconCircleLabelList"/>
    <dgm:cxn modelId="{7818E3BD-C3AD-443A-BFED-210F34B169FB}" type="presParOf" srcId="{BDCFE874-44D9-4E38-A069-60F955A20321}" destId="{76258F12-8480-46EC-A72A-027D9A6CA8F0}" srcOrd="3" destOrd="0" presId="urn:microsoft.com/office/officeart/2018/5/layout/IconCircleLabelList"/>
    <dgm:cxn modelId="{9D42F5B1-D266-4020-892D-162A9A2B88B5}" type="presParOf" srcId="{8BEC62CF-A938-401D-BC8F-987FEBD7B2C0}" destId="{A77F22F8-6C83-4D61-B37C-3343520217F1}" srcOrd="1" destOrd="0" presId="urn:microsoft.com/office/officeart/2018/5/layout/IconCircleLabelList"/>
    <dgm:cxn modelId="{4D76C06D-9F8B-4052-BBE8-FD9B5EFFD1A4}" type="presParOf" srcId="{8BEC62CF-A938-401D-BC8F-987FEBD7B2C0}" destId="{24EF1D97-9051-45B2-988B-11103DC8BC2E}" srcOrd="2" destOrd="0" presId="urn:microsoft.com/office/officeart/2018/5/layout/IconCircleLabelList"/>
    <dgm:cxn modelId="{37A0C4EA-ECBF-40C8-A08C-F9FCACCB4DF8}" type="presParOf" srcId="{24EF1D97-9051-45B2-988B-11103DC8BC2E}" destId="{882E6D15-70A1-481E-9BB6-138DCBE512B1}" srcOrd="0" destOrd="0" presId="urn:microsoft.com/office/officeart/2018/5/layout/IconCircleLabelList"/>
    <dgm:cxn modelId="{F09D7BC6-3638-47D4-AFB7-0B5106790AE0}" type="presParOf" srcId="{24EF1D97-9051-45B2-988B-11103DC8BC2E}" destId="{41E131D4-3072-479D-9337-471E89C5DE42}" srcOrd="1" destOrd="0" presId="urn:microsoft.com/office/officeart/2018/5/layout/IconCircleLabelList"/>
    <dgm:cxn modelId="{FC2C92DE-EE69-4F8B-B47D-E1B9A049F0EA}" type="presParOf" srcId="{24EF1D97-9051-45B2-988B-11103DC8BC2E}" destId="{C3D3A343-47A4-4BFA-A4AF-7DF7D8BD4EFD}" srcOrd="2" destOrd="0" presId="urn:microsoft.com/office/officeart/2018/5/layout/IconCircleLabelList"/>
    <dgm:cxn modelId="{2E4FFB81-0B6E-4772-9034-B0207FC12B94}" type="presParOf" srcId="{24EF1D97-9051-45B2-988B-11103DC8BC2E}" destId="{AAC10FC1-F7D6-4001-81C6-404C96FE8A9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19BE0-338F-466E-9706-8C13C7CC537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24AE8E-F6A4-4F66-9F7F-B47CDDBA95B9}">
      <dgm:prSet/>
      <dgm:spPr/>
      <dgm:t>
        <a:bodyPr/>
        <a:lstStyle/>
        <a:p>
          <a:pPr>
            <a:defRPr cap="all"/>
          </a:pPr>
          <a:r>
            <a:rPr lang="en-US" b="1"/>
            <a:t>“Everyone is employed to do two things: doing the job and improving the work”</a:t>
          </a:r>
          <a:endParaRPr lang="en-US"/>
        </a:p>
      </dgm:t>
    </dgm:pt>
    <dgm:pt modelId="{143188C1-BBB4-421B-B299-87EBA90BD85C}" type="parTrans" cxnId="{708FBEF8-8B85-498F-832E-BA3259EE414F}">
      <dgm:prSet/>
      <dgm:spPr/>
      <dgm:t>
        <a:bodyPr/>
        <a:lstStyle/>
        <a:p>
          <a:endParaRPr lang="en-US"/>
        </a:p>
      </dgm:t>
    </dgm:pt>
    <dgm:pt modelId="{001D6F0C-3C1A-42E7-8601-6F49C7923B27}" type="sibTrans" cxnId="{708FBEF8-8B85-498F-832E-BA3259EE414F}">
      <dgm:prSet/>
      <dgm:spPr/>
      <dgm:t>
        <a:bodyPr/>
        <a:lstStyle/>
        <a:p>
          <a:endParaRPr lang="en-US"/>
        </a:p>
      </dgm:t>
    </dgm:pt>
    <dgm:pt modelId="{258136D3-0450-4E29-A84C-78A7087764CD}">
      <dgm:prSet/>
      <dgm:spPr/>
      <dgm:t>
        <a:bodyPr/>
        <a:lstStyle/>
        <a:p>
          <a:pPr>
            <a:defRPr cap="all"/>
          </a:pPr>
          <a:r>
            <a:rPr lang="en-US" b="1"/>
            <a:t>It benefits you, in the short, intermediate and long-term</a:t>
          </a:r>
          <a:endParaRPr lang="en-US"/>
        </a:p>
      </dgm:t>
    </dgm:pt>
    <dgm:pt modelId="{8CC4A51B-DF6F-4551-9A57-7B2FBB6867CD}" type="parTrans" cxnId="{8DD4F256-B5F7-425E-BEF5-2F9D750BE9DF}">
      <dgm:prSet/>
      <dgm:spPr/>
      <dgm:t>
        <a:bodyPr/>
        <a:lstStyle/>
        <a:p>
          <a:endParaRPr lang="en-US"/>
        </a:p>
      </dgm:t>
    </dgm:pt>
    <dgm:pt modelId="{6D2D856D-FD20-40C8-B7B6-C86DCF6108DF}" type="sibTrans" cxnId="{8DD4F256-B5F7-425E-BEF5-2F9D750BE9DF}">
      <dgm:prSet/>
      <dgm:spPr/>
      <dgm:t>
        <a:bodyPr/>
        <a:lstStyle/>
        <a:p>
          <a:endParaRPr lang="en-US"/>
        </a:p>
      </dgm:t>
    </dgm:pt>
    <dgm:pt modelId="{B86C7766-DA31-4013-9B9B-38CA82F7BC22}" type="pres">
      <dgm:prSet presAssocID="{FE319BE0-338F-466E-9706-8C13C7CC5379}" presName="root" presStyleCnt="0">
        <dgm:presLayoutVars>
          <dgm:dir/>
          <dgm:resizeHandles val="exact"/>
        </dgm:presLayoutVars>
      </dgm:prSet>
      <dgm:spPr/>
    </dgm:pt>
    <dgm:pt modelId="{A70BCC1D-4FDD-42D7-BBAF-7EA88F1DA086}" type="pres">
      <dgm:prSet presAssocID="{B924AE8E-F6A4-4F66-9F7F-B47CDDBA95B9}" presName="compNode" presStyleCnt="0"/>
      <dgm:spPr/>
    </dgm:pt>
    <dgm:pt modelId="{1ED4A589-9DCC-4345-A680-D41A97AB3A9C}" type="pres">
      <dgm:prSet presAssocID="{B924AE8E-F6A4-4F66-9F7F-B47CDDBA95B9}" presName="iconBgRect" presStyleLbl="bgShp" presStyleIdx="0" presStyleCnt="2"/>
      <dgm:spPr>
        <a:prstGeom prst="round2DiagRect">
          <a:avLst>
            <a:gd name="adj1" fmla="val 29727"/>
            <a:gd name="adj2" fmla="val 0"/>
          </a:avLst>
        </a:prstGeom>
      </dgm:spPr>
    </dgm:pt>
    <dgm:pt modelId="{092DEB3E-F5B6-4A19-9C87-0B43023F82E1}" type="pres">
      <dgm:prSet presAssocID="{B924AE8E-F6A4-4F66-9F7F-B47CDDBA95B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B4DD1D4B-3191-422D-B8C1-90FEBBF3F24A}" type="pres">
      <dgm:prSet presAssocID="{B924AE8E-F6A4-4F66-9F7F-B47CDDBA95B9}" presName="spaceRect" presStyleCnt="0"/>
      <dgm:spPr/>
    </dgm:pt>
    <dgm:pt modelId="{C037B1F6-4F4A-4738-B17F-7921F37A4699}" type="pres">
      <dgm:prSet presAssocID="{B924AE8E-F6A4-4F66-9F7F-B47CDDBA95B9}" presName="textRect" presStyleLbl="revTx" presStyleIdx="0" presStyleCnt="2">
        <dgm:presLayoutVars>
          <dgm:chMax val="1"/>
          <dgm:chPref val="1"/>
        </dgm:presLayoutVars>
      </dgm:prSet>
      <dgm:spPr/>
    </dgm:pt>
    <dgm:pt modelId="{68861A45-9474-4AD4-95A7-F27B5A915F99}" type="pres">
      <dgm:prSet presAssocID="{001D6F0C-3C1A-42E7-8601-6F49C7923B27}" presName="sibTrans" presStyleCnt="0"/>
      <dgm:spPr/>
    </dgm:pt>
    <dgm:pt modelId="{8767F8CD-BB6E-4BB5-AEFF-68F4EF2B7108}" type="pres">
      <dgm:prSet presAssocID="{258136D3-0450-4E29-A84C-78A7087764CD}" presName="compNode" presStyleCnt="0"/>
      <dgm:spPr/>
    </dgm:pt>
    <dgm:pt modelId="{9E04516A-D6C9-41CA-8A46-6EEB52951F9F}" type="pres">
      <dgm:prSet presAssocID="{258136D3-0450-4E29-A84C-78A7087764CD}" presName="iconBgRect" presStyleLbl="bgShp" presStyleIdx="1" presStyleCnt="2"/>
      <dgm:spPr>
        <a:prstGeom prst="round2DiagRect">
          <a:avLst>
            <a:gd name="adj1" fmla="val 29727"/>
            <a:gd name="adj2" fmla="val 0"/>
          </a:avLst>
        </a:prstGeom>
      </dgm:spPr>
    </dgm:pt>
    <dgm:pt modelId="{ECDDFCF4-8F0A-44B8-97F2-FB6E702C058C}" type="pres">
      <dgm:prSet presAssocID="{258136D3-0450-4E29-A84C-78A7087764C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2C1AC39-E4AD-4269-B7AD-7A0BDFBDA3D0}" type="pres">
      <dgm:prSet presAssocID="{258136D3-0450-4E29-A84C-78A7087764CD}" presName="spaceRect" presStyleCnt="0"/>
      <dgm:spPr/>
    </dgm:pt>
    <dgm:pt modelId="{3D27C765-FB67-4AE6-B35B-F2DC9F10857B}" type="pres">
      <dgm:prSet presAssocID="{258136D3-0450-4E29-A84C-78A7087764CD}" presName="textRect" presStyleLbl="revTx" presStyleIdx="1" presStyleCnt="2">
        <dgm:presLayoutVars>
          <dgm:chMax val="1"/>
          <dgm:chPref val="1"/>
        </dgm:presLayoutVars>
      </dgm:prSet>
      <dgm:spPr/>
    </dgm:pt>
  </dgm:ptLst>
  <dgm:cxnLst>
    <dgm:cxn modelId="{9DF12F08-37B9-466F-AFD0-3013390DD654}" type="presOf" srcId="{B924AE8E-F6A4-4F66-9F7F-B47CDDBA95B9}" destId="{C037B1F6-4F4A-4738-B17F-7921F37A4699}" srcOrd="0" destOrd="0" presId="urn:microsoft.com/office/officeart/2018/5/layout/IconLeafLabelList"/>
    <dgm:cxn modelId="{F2A74530-EBC3-4175-A95D-9EC2703328DB}" type="presOf" srcId="{258136D3-0450-4E29-A84C-78A7087764CD}" destId="{3D27C765-FB67-4AE6-B35B-F2DC9F10857B}" srcOrd="0" destOrd="0" presId="urn:microsoft.com/office/officeart/2018/5/layout/IconLeafLabelList"/>
    <dgm:cxn modelId="{49531370-D6D7-4F19-A289-EDB637F88021}" type="presOf" srcId="{FE319BE0-338F-466E-9706-8C13C7CC5379}" destId="{B86C7766-DA31-4013-9B9B-38CA82F7BC22}" srcOrd="0" destOrd="0" presId="urn:microsoft.com/office/officeart/2018/5/layout/IconLeafLabelList"/>
    <dgm:cxn modelId="{8DD4F256-B5F7-425E-BEF5-2F9D750BE9DF}" srcId="{FE319BE0-338F-466E-9706-8C13C7CC5379}" destId="{258136D3-0450-4E29-A84C-78A7087764CD}" srcOrd="1" destOrd="0" parTransId="{8CC4A51B-DF6F-4551-9A57-7B2FBB6867CD}" sibTransId="{6D2D856D-FD20-40C8-B7B6-C86DCF6108DF}"/>
    <dgm:cxn modelId="{708FBEF8-8B85-498F-832E-BA3259EE414F}" srcId="{FE319BE0-338F-466E-9706-8C13C7CC5379}" destId="{B924AE8E-F6A4-4F66-9F7F-B47CDDBA95B9}" srcOrd="0" destOrd="0" parTransId="{143188C1-BBB4-421B-B299-87EBA90BD85C}" sibTransId="{001D6F0C-3C1A-42E7-8601-6F49C7923B27}"/>
    <dgm:cxn modelId="{4745AF78-735C-4F62-9CCC-9F7AF1533B5B}" type="presParOf" srcId="{B86C7766-DA31-4013-9B9B-38CA82F7BC22}" destId="{A70BCC1D-4FDD-42D7-BBAF-7EA88F1DA086}" srcOrd="0" destOrd="0" presId="urn:microsoft.com/office/officeart/2018/5/layout/IconLeafLabelList"/>
    <dgm:cxn modelId="{EEC1B54E-37D6-4F42-9511-F8A4C1EA56D4}" type="presParOf" srcId="{A70BCC1D-4FDD-42D7-BBAF-7EA88F1DA086}" destId="{1ED4A589-9DCC-4345-A680-D41A97AB3A9C}" srcOrd="0" destOrd="0" presId="urn:microsoft.com/office/officeart/2018/5/layout/IconLeafLabelList"/>
    <dgm:cxn modelId="{F7853B03-7633-46D5-A60B-84FFABEB34CC}" type="presParOf" srcId="{A70BCC1D-4FDD-42D7-BBAF-7EA88F1DA086}" destId="{092DEB3E-F5B6-4A19-9C87-0B43023F82E1}" srcOrd="1" destOrd="0" presId="urn:microsoft.com/office/officeart/2018/5/layout/IconLeafLabelList"/>
    <dgm:cxn modelId="{EC7E281B-9946-41E9-9AC0-34676EBAAFBF}" type="presParOf" srcId="{A70BCC1D-4FDD-42D7-BBAF-7EA88F1DA086}" destId="{B4DD1D4B-3191-422D-B8C1-90FEBBF3F24A}" srcOrd="2" destOrd="0" presId="urn:microsoft.com/office/officeart/2018/5/layout/IconLeafLabelList"/>
    <dgm:cxn modelId="{6BAEA21A-C15A-4A33-925A-31CBECC336CB}" type="presParOf" srcId="{A70BCC1D-4FDD-42D7-BBAF-7EA88F1DA086}" destId="{C037B1F6-4F4A-4738-B17F-7921F37A4699}" srcOrd="3" destOrd="0" presId="urn:microsoft.com/office/officeart/2018/5/layout/IconLeafLabelList"/>
    <dgm:cxn modelId="{42775287-801C-4A76-BCFD-C68124E15062}" type="presParOf" srcId="{B86C7766-DA31-4013-9B9B-38CA82F7BC22}" destId="{68861A45-9474-4AD4-95A7-F27B5A915F99}" srcOrd="1" destOrd="0" presId="urn:microsoft.com/office/officeart/2018/5/layout/IconLeafLabelList"/>
    <dgm:cxn modelId="{1263556D-D092-4BBB-A69F-EDC7FC810EC3}" type="presParOf" srcId="{B86C7766-DA31-4013-9B9B-38CA82F7BC22}" destId="{8767F8CD-BB6E-4BB5-AEFF-68F4EF2B7108}" srcOrd="2" destOrd="0" presId="urn:microsoft.com/office/officeart/2018/5/layout/IconLeafLabelList"/>
    <dgm:cxn modelId="{935AE67E-43BA-4595-8A85-8CB250B792E9}" type="presParOf" srcId="{8767F8CD-BB6E-4BB5-AEFF-68F4EF2B7108}" destId="{9E04516A-D6C9-41CA-8A46-6EEB52951F9F}" srcOrd="0" destOrd="0" presId="urn:microsoft.com/office/officeart/2018/5/layout/IconLeafLabelList"/>
    <dgm:cxn modelId="{C7A0E48D-379D-43CB-A9A2-AB3BA1C64782}" type="presParOf" srcId="{8767F8CD-BB6E-4BB5-AEFF-68F4EF2B7108}" destId="{ECDDFCF4-8F0A-44B8-97F2-FB6E702C058C}" srcOrd="1" destOrd="0" presId="urn:microsoft.com/office/officeart/2018/5/layout/IconLeafLabelList"/>
    <dgm:cxn modelId="{8A7A27B3-B8AF-4CBC-A7A0-CAF96E45E2FB}" type="presParOf" srcId="{8767F8CD-BB6E-4BB5-AEFF-68F4EF2B7108}" destId="{82C1AC39-E4AD-4269-B7AD-7A0BDFBDA3D0}" srcOrd="2" destOrd="0" presId="urn:microsoft.com/office/officeart/2018/5/layout/IconLeafLabelList"/>
    <dgm:cxn modelId="{010B380B-8BBC-4DA6-8B2F-7025FF35B5BB}" type="presParOf" srcId="{8767F8CD-BB6E-4BB5-AEFF-68F4EF2B7108}" destId="{3D27C765-FB67-4AE6-B35B-F2DC9F10857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CD8C8E-B44D-4974-88CE-0A9AB5EE668E}" type="doc">
      <dgm:prSet loTypeId="urn:microsoft.com/office/officeart/2018/2/layout/IconVerticalSolidList" loCatId="icon" qsTypeId="urn:microsoft.com/office/officeart/2005/8/quickstyle/simple5" qsCatId="simple" csTypeId="urn:microsoft.com/office/officeart/2005/8/colors/accent3_3" csCatId="accent3" phldr="1"/>
      <dgm:spPr/>
      <dgm:t>
        <a:bodyPr/>
        <a:lstStyle/>
        <a:p>
          <a:endParaRPr lang="en-US"/>
        </a:p>
      </dgm:t>
    </dgm:pt>
    <dgm:pt modelId="{D7B4E9BA-C51F-45C8-942E-3BF431BA51B8}">
      <dgm:prSet/>
      <dgm:spPr/>
      <dgm:t>
        <a:bodyPr/>
        <a:lstStyle/>
        <a:p>
          <a:pPr>
            <a:lnSpc>
              <a:spcPct val="100000"/>
            </a:lnSpc>
          </a:pPr>
          <a:r>
            <a:rPr lang="en-US" dirty="0"/>
            <a:t>Safe: avoiding injuries to patients from care that is intended to help them</a:t>
          </a:r>
        </a:p>
      </dgm:t>
    </dgm:pt>
    <dgm:pt modelId="{E0562716-D4F4-4CB6-BEA6-0EF53B5CA80A}" type="parTrans" cxnId="{5856A139-6368-401A-9B5B-11AC9956A484}">
      <dgm:prSet/>
      <dgm:spPr/>
      <dgm:t>
        <a:bodyPr/>
        <a:lstStyle/>
        <a:p>
          <a:endParaRPr lang="en-US"/>
        </a:p>
      </dgm:t>
    </dgm:pt>
    <dgm:pt modelId="{222A9C44-E1F9-416F-B9F3-F41D5C55DDFB}" type="sibTrans" cxnId="{5856A139-6368-401A-9B5B-11AC9956A484}">
      <dgm:prSet/>
      <dgm:spPr/>
      <dgm:t>
        <a:bodyPr/>
        <a:lstStyle/>
        <a:p>
          <a:endParaRPr lang="en-US"/>
        </a:p>
      </dgm:t>
    </dgm:pt>
    <dgm:pt modelId="{FE7759E3-8DF4-4765-BBF9-B86921154280}">
      <dgm:prSet/>
      <dgm:spPr/>
      <dgm:t>
        <a:bodyPr/>
        <a:lstStyle/>
        <a:p>
          <a:pPr>
            <a:lnSpc>
              <a:spcPct val="100000"/>
            </a:lnSpc>
          </a:pPr>
          <a:r>
            <a:rPr lang="en-US" dirty="0"/>
            <a:t>Timely: reducing waits and sometimes harmful delays for patients and providers</a:t>
          </a:r>
        </a:p>
      </dgm:t>
    </dgm:pt>
    <dgm:pt modelId="{07E0E81B-2E31-45BF-B26C-3792783B580F}" type="parTrans" cxnId="{76E37B1E-13B2-4F89-8F5D-3ACFC5003BF6}">
      <dgm:prSet/>
      <dgm:spPr/>
      <dgm:t>
        <a:bodyPr/>
        <a:lstStyle/>
        <a:p>
          <a:endParaRPr lang="en-US"/>
        </a:p>
      </dgm:t>
    </dgm:pt>
    <dgm:pt modelId="{CDAE39C1-1CC1-40C5-90C5-A8B148E5A5CD}" type="sibTrans" cxnId="{76E37B1E-13B2-4F89-8F5D-3ACFC5003BF6}">
      <dgm:prSet/>
      <dgm:spPr/>
      <dgm:t>
        <a:bodyPr/>
        <a:lstStyle/>
        <a:p>
          <a:endParaRPr lang="en-US"/>
        </a:p>
      </dgm:t>
    </dgm:pt>
    <dgm:pt modelId="{CAF58102-1070-4416-B163-93D36EB456AF}">
      <dgm:prSet/>
      <dgm:spPr/>
      <dgm:t>
        <a:bodyPr/>
        <a:lstStyle/>
        <a:p>
          <a:pPr>
            <a:lnSpc>
              <a:spcPct val="100000"/>
            </a:lnSpc>
          </a:pPr>
          <a:r>
            <a:rPr lang="en-US" dirty="0"/>
            <a:t>Effective: providing the appropriate level of services based on scientific knowledge</a:t>
          </a:r>
        </a:p>
      </dgm:t>
    </dgm:pt>
    <dgm:pt modelId="{C0E4C1BF-F4C4-4C34-B1E7-51516FD21670}" type="parTrans" cxnId="{0566B233-3281-4FA5-832E-8F4D5490866D}">
      <dgm:prSet/>
      <dgm:spPr/>
      <dgm:t>
        <a:bodyPr/>
        <a:lstStyle/>
        <a:p>
          <a:endParaRPr lang="en-US"/>
        </a:p>
      </dgm:t>
    </dgm:pt>
    <dgm:pt modelId="{50AE0648-A970-44D9-B33D-7075D710DBAC}" type="sibTrans" cxnId="{0566B233-3281-4FA5-832E-8F4D5490866D}">
      <dgm:prSet/>
      <dgm:spPr/>
      <dgm:t>
        <a:bodyPr/>
        <a:lstStyle/>
        <a:p>
          <a:endParaRPr lang="en-US"/>
        </a:p>
      </dgm:t>
    </dgm:pt>
    <dgm:pt modelId="{8F5896EE-4E88-4DD5-A164-07B7D71845F2}">
      <dgm:prSet/>
      <dgm:spPr/>
      <dgm:t>
        <a:bodyPr/>
        <a:lstStyle/>
        <a:p>
          <a:pPr>
            <a:lnSpc>
              <a:spcPct val="100000"/>
            </a:lnSpc>
          </a:pPr>
          <a:r>
            <a:rPr lang="en-US" dirty="0"/>
            <a:t>Efficient: avoiding waste, including waste of equipment, supplies, ideas, an energy</a:t>
          </a:r>
        </a:p>
      </dgm:t>
    </dgm:pt>
    <dgm:pt modelId="{C27AC290-D2E8-40D0-A467-FEBBEA072568}" type="parTrans" cxnId="{178D3F79-001C-4F82-A940-E0303E2FB591}">
      <dgm:prSet/>
      <dgm:spPr/>
      <dgm:t>
        <a:bodyPr/>
        <a:lstStyle/>
        <a:p>
          <a:endParaRPr lang="en-US"/>
        </a:p>
      </dgm:t>
    </dgm:pt>
    <dgm:pt modelId="{465A0653-0E4A-4E38-BAB7-9CBFB6A4619B}" type="sibTrans" cxnId="{178D3F79-001C-4F82-A940-E0303E2FB591}">
      <dgm:prSet/>
      <dgm:spPr/>
      <dgm:t>
        <a:bodyPr/>
        <a:lstStyle/>
        <a:p>
          <a:endParaRPr lang="en-US"/>
        </a:p>
      </dgm:t>
    </dgm:pt>
    <dgm:pt modelId="{CA80F270-056F-4BE5-8FE6-40C2CC7886F1}">
      <dgm:prSet/>
      <dgm:spPr/>
      <dgm:t>
        <a:bodyPr/>
        <a:lstStyle/>
        <a:p>
          <a:pPr>
            <a:lnSpc>
              <a:spcPct val="100000"/>
            </a:lnSpc>
          </a:pPr>
          <a:r>
            <a:rPr lang="en-US" dirty="0"/>
            <a:t>Equitable: providing care that does not vary in quality because of personal characteristics</a:t>
          </a:r>
        </a:p>
      </dgm:t>
    </dgm:pt>
    <dgm:pt modelId="{43B4D2EF-A217-466E-A4FD-6C26C03ECAD2}" type="parTrans" cxnId="{D42C2F52-8260-4C83-9486-E7A7BFF08DC9}">
      <dgm:prSet/>
      <dgm:spPr/>
      <dgm:t>
        <a:bodyPr/>
        <a:lstStyle/>
        <a:p>
          <a:endParaRPr lang="en-US"/>
        </a:p>
      </dgm:t>
    </dgm:pt>
    <dgm:pt modelId="{0CEACA17-208B-49F0-81A5-F5EF2A03996E}" type="sibTrans" cxnId="{D42C2F52-8260-4C83-9486-E7A7BFF08DC9}">
      <dgm:prSet/>
      <dgm:spPr/>
      <dgm:t>
        <a:bodyPr/>
        <a:lstStyle/>
        <a:p>
          <a:endParaRPr lang="en-US"/>
        </a:p>
      </dgm:t>
    </dgm:pt>
    <dgm:pt modelId="{7198CE3C-589F-44FD-A7E1-2F3EAA23CD3A}">
      <dgm:prSet/>
      <dgm:spPr/>
      <dgm:t>
        <a:bodyPr/>
        <a:lstStyle/>
        <a:p>
          <a:pPr>
            <a:lnSpc>
              <a:spcPct val="100000"/>
            </a:lnSpc>
          </a:pPr>
          <a:r>
            <a:rPr lang="en-US" dirty="0"/>
            <a:t>Patient-centered: providing care that is respectful of and responsive to individual patients</a:t>
          </a:r>
        </a:p>
      </dgm:t>
    </dgm:pt>
    <dgm:pt modelId="{4BA39006-88B4-437A-80E9-339A4BDB49A2}" type="parTrans" cxnId="{C9EAC9C7-1652-44DC-82E6-994366773105}">
      <dgm:prSet/>
      <dgm:spPr/>
      <dgm:t>
        <a:bodyPr/>
        <a:lstStyle/>
        <a:p>
          <a:endParaRPr lang="en-US"/>
        </a:p>
      </dgm:t>
    </dgm:pt>
    <dgm:pt modelId="{4B5EE043-F6B2-4B53-A3FE-F0FE0C4CCEB9}" type="sibTrans" cxnId="{C9EAC9C7-1652-44DC-82E6-994366773105}">
      <dgm:prSet/>
      <dgm:spPr/>
      <dgm:t>
        <a:bodyPr/>
        <a:lstStyle/>
        <a:p>
          <a:endParaRPr lang="en-US"/>
        </a:p>
      </dgm:t>
    </dgm:pt>
    <dgm:pt modelId="{6106941E-E3A5-4041-876A-F5E7808B4B37}" type="pres">
      <dgm:prSet presAssocID="{2ECD8C8E-B44D-4974-88CE-0A9AB5EE668E}" presName="root" presStyleCnt="0">
        <dgm:presLayoutVars>
          <dgm:dir/>
          <dgm:resizeHandles val="exact"/>
        </dgm:presLayoutVars>
      </dgm:prSet>
      <dgm:spPr/>
    </dgm:pt>
    <dgm:pt modelId="{DAB7A4CE-F67E-478E-AD52-0786F034B12A}" type="pres">
      <dgm:prSet presAssocID="{D7B4E9BA-C51F-45C8-942E-3BF431BA51B8}" presName="compNode" presStyleCnt="0"/>
      <dgm:spPr/>
    </dgm:pt>
    <dgm:pt modelId="{10A50BFE-4982-4F55-841F-D5C98D2EE8E0}" type="pres">
      <dgm:prSet presAssocID="{D7B4E9BA-C51F-45C8-942E-3BF431BA51B8}" presName="bgRect" presStyleLbl="bgShp" presStyleIdx="0" presStyleCnt="6"/>
      <dgm:spPr/>
    </dgm:pt>
    <dgm:pt modelId="{CCBC48DD-7E03-4599-AD32-66E20103CED3}" type="pres">
      <dgm:prSet presAssocID="{D7B4E9BA-C51F-45C8-942E-3BF431BA51B8}"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fe jacket"/>
        </a:ext>
      </dgm:extLst>
    </dgm:pt>
    <dgm:pt modelId="{632060F0-840A-48C6-990B-265948360071}" type="pres">
      <dgm:prSet presAssocID="{D7B4E9BA-C51F-45C8-942E-3BF431BA51B8}" presName="spaceRect" presStyleCnt="0"/>
      <dgm:spPr/>
    </dgm:pt>
    <dgm:pt modelId="{81863D36-8F15-4EEC-BA74-509064B625B7}" type="pres">
      <dgm:prSet presAssocID="{D7B4E9BA-C51F-45C8-942E-3BF431BA51B8}" presName="parTx" presStyleLbl="revTx" presStyleIdx="0" presStyleCnt="6">
        <dgm:presLayoutVars>
          <dgm:chMax val="0"/>
          <dgm:chPref val="0"/>
        </dgm:presLayoutVars>
      </dgm:prSet>
      <dgm:spPr/>
    </dgm:pt>
    <dgm:pt modelId="{0F4EAAC0-3FC4-4B37-830F-2ED35253FEBF}" type="pres">
      <dgm:prSet presAssocID="{222A9C44-E1F9-416F-B9F3-F41D5C55DDFB}" presName="sibTrans" presStyleCnt="0"/>
      <dgm:spPr/>
    </dgm:pt>
    <dgm:pt modelId="{8E64EE5F-630F-45B7-901D-97843B98CC02}" type="pres">
      <dgm:prSet presAssocID="{FE7759E3-8DF4-4765-BBF9-B86921154280}" presName="compNode" presStyleCnt="0"/>
      <dgm:spPr/>
    </dgm:pt>
    <dgm:pt modelId="{ED14AAF2-D7CE-411B-8BB0-B0DC8DE15886}" type="pres">
      <dgm:prSet presAssocID="{FE7759E3-8DF4-4765-BBF9-B86921154280}" presName="bgRect" presStyleLbl="bgShp" presStyleIdx="1" presStyleCnt="6"/>
      <dgm:spPr/>
    </dgm:pt>
    <dgm:pt modelId="{BAC3666B-B3C2-420D-B062-71C05DA9145A}" type="pres">
      <dgm:prSet presAssocID="{FE7759E3-8DF4-4765-BBF9-B86921154280}"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7CDF476B-D6C7-4C98-9D03-0A4C1F1B2B61}" type="pres">
      <dgm:prSet presAssocID="{FE7759E3-8DF4-4765-BBF9-B86921154280}" presName="spaceRect" presStyleCnt="0"/>
      <dgm:spPr/>
    </dgm:pt>
    <dgm:pt modelId="{126DF411-5B1B-4BD0-9907-CFDADC1F6BC2}" type="pres">
      <dgm:prSet presAssocID="{FE7759E3-8DF4-4765-BBF9-B86921154280}" presName="parTx" presStyleLbl="revTx" presStyleIdx="1" presStyleCnt="6">
        <dgm:presLayoutVars>
          <dgm:chMax val="0"/>
          <dgm:chPref val="0"/>
        </dgm:presLayoutVars>
      </dgm:prSet>
      <dgm:spPr/>
    </dgm:pt>
    <dgm:pt modelId="{00D15668-55D4-4ABF-9DDC-575EC9788CD8}" type="pres">
      <dgm:prSet presAssocID="{CDAE39C1-1CC1-40C5-90C5-A8B148E5A5CD}" presName="sibTrans" presStyleCnt="0"/>
      <dgm:spPr/>
    </dgm:pt>
    <dgm:pt modelId="{A8A5EDA6-329D-4411-8023-0FB2A8C454D0}" type="pres">
      <dgm:prSet presAssocID="{CAF58102-1070-4416-B163-93D36EB456AF}" presName="compNode" presStyleCnt="0"/>
      <dgm:spPr/>
    </dgm:pt>
    <dgm:pt modelId="{6A8ECB02-775F-41AC-9434-BDBF0E41492F}" type="pres">
      <dgm:prSet presAssocID="{CAF58102-1070-4416-B163-93D36EB456AF}" presName="bgRect" presStyleLbl="bgShp" presStyleIdx="2" presStyleCnt="6"/>
      <dgm:spPr/>
    </dgm:pt>
    <dgm:pt modelId="{EAF331E3-DB7D-4085-A6D6-0E553953DA26}" type="pres">
      <dgm:prSet presAssocID="{CAF58102-1070-4416-B163-93D36EB456AF}"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98A77226-C1AF-4EF3-8C0A-2674ADDDA4BC}" type="pres">
      <dgm:prSet presAssocID="{CAF58102-1070-4416-B163-93D36EB456AF}" presName="spaceRect" presStyleCnt="0"/>
      <dgm:spPr/>
    </dgm:pt>
    <dgm:pt modelId="{99C04534-E690-41AA-8AD0-755FE85C0B8C}" type="pres">
      <dgm:prSet presAssocID="{CAF58102-1070-4416-B163-93D36EB456AF}" presName="parTx" presStyleLbl="revTx" presStyleIdx="2" presStyleCnt="6">
        <dgm:presLayoutVars>
          <dgm:chMax val="0"/>
          <dgm:chPref val="0"/>
        </dgm:presLayoutVars>
      </dgm:prSet>
      <dgm:spPr/>
    </dgm:pt>
    <dgm:pt modelId="{790D5DF6-D5F8-4FC5-9F82-A05FC8D7C475}" type="pres">
      <dgm:prSet presAssocID="{50AE0648-A970-44D9-B33D-7075D710DBAC}" presName="sibTrans" presStyleCnt="0"/>
      <dgm:spPr/>
    </dgm:pt>
    <dgm:pt modelId="{50590E39-57EA-47AD-9305-D4B80B642043}" type="pres">
      <dgm:prSet presAssocID="{8F5896EE-4E88-4DD5-A164-07B7D71845F2}" presName="compNode" presStyleCnt="0"/>
      <dgm:spPr/>
    </dgm:pt>
    <dgm:pt modelId="{7A615F44-C5F5-4433-9988-FBFD53AA71B9}" type="pres">
      <dgm:prSet presAssocID="{8F5896EE-4E88-4DD5-A164-07B7D71845F2}" presName="bgRect" presStyleLbl="bgShp" presStyleIdx="3" presStyleCnt="6"/>
      <dgm:spPr/>
    </dgm:pt>
    <dgm:pt modelId="{F97137F0-9CF3-4A3C-8092-6377F487227F}" type="pres">
      <dgm:prSet presAssocID="{8F5896EE-4E88-4DD5-A164-07B7D71845F2}"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lectrician"/>
        </a:ext>
      </dgm:extLst>
    </dgm:pt>
    <dgm:pt modelId="{29D87C16-F6F4-4228-B481-2855C96F490E}" type="pres">
      <dgm:prSet presAssocID="{8F5896EE-4E88-4DD5-A164-07B7D71845F2}" presName="spaceRect" presStyleCnt="0"/>
      <dgm:spPr/>
    </dgm:pt>
    <dgm:pt modelId="{48830790-5759-495E-B0F0-95EE4F44B2FC}" type="pres">
      <dgm:prSet presAssocID="{8F5896EE-4E88-4DD5-A164-07B7D71845F2}" presName="parTx" presStyleLbl="revTx" presStyleIdx="3" presStyleCnt="6">
        <dgm:presLayoutVars>
          <dgm:chMax val="0"/>
          <dgm:chPref val="0"/>
        </dgm:presLayoutVars>
      </dgm:prSet>
      <dgm:spPr/>
    </dgm:pt>
    <dgm:pt modelId="{0B1FC22F-B68C-4C5C-9E1B-5FBB3196DC15}" type="pres">
      <dgm:prSet presAssocID="{465A0653-0E4A-4E38-BAB7-9CBFB6A4619B}" presName="sibTrans" presStyleCnt="0"/>
      <dgm:spPr/>
    </dgm:pt>
    <dgm:pt modelId="{311DCD56-1115-4007-8D3B-FE6C8A594499}" type="pres">
      <dgm:prSet presAssocID="{CA80F270-056F-4BE5-8FE6-40C2CC7886F1}" presName="compNode" presStyleCnt="0"/>
      <dgm:spPr/>
    </dgm:pt>
    <dgm:pt modelId="{72D02EBA-0F29-4F18-A6D6-1F0044169650}" type="pres">
      <dgm:prSet presAssocID="{CA80F270-056F-4BE5-8FE6-40C2CC7886F1}" presName="bgRect" presStyleLbl="bgShp" presStyleIdx="4" presStyleCnt="6"/>
      <dgm:spPr/>
    </dgm:pt>
    <dgm:pt modelId="{8B5F4E83-384A-4DE9-8DAE-043B7B3BDF73}" type="pres">
      <dgm:prSet presAssocID="{CA80F270-056F-4BE5-8FE6-40C2CC7886F1}"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nion"/>
        </a:ext>
      </dgm:extLst>
    </dgm:pt>
    <dgm:pt modelId="{01722621-E677-4B7F-AFDD-FFE45C9D0D2E}" type="pres">
      <dgm:prSet presAssocID="{CA80F270-056F-4BE5-8FE6-40C2CC7886F1}" presName="spaceRect" presStyleCnt="0"/>
      <dgm:spPr/>
    </dgm:pt>
    <dgm:pt modelId="{042DF4BD-CE70-4149-B6F1-5B20640353DA}" type="pres">
      <dgm:prSet presAssocID="{CA80F270-056F-4BE5-8FE6-40C2CC7886F1}" presName="parTx" presStyleLbl="revTx" presStyleIdx="4" presStyleCnt="6">
        <dgm:presLayoutVars>
          <dgm:chMax val="0"/>
          <dgm:chPref val="0"/>
        </dgm:presLayoutVars>
      </dgm:prSet>
      <dgm:spPr/>
    </dgm:pt>
    <dgm:pt modelId="{67D65CBA-4AF6-40A3-B1A7-F31BD5145425}" type="pres">
      <dgm:prSet presAssocID="{0CEACA17-208B-49F0-81A5-F5EF2A03996E}" presName="sibTrans" presStyleCnt="0"/>
      <dgm:spPr/>
    </dgm:pt>
    <dgm:pt modelId="{946EBF1C-8920-4E0E-915C-CDEB2518EC86}" type="pres">
      <dgm:prSet presAssocID="{7198CE3C-589F-44FD-A7E1-2F3EAA23CD3A}" presName="compNode" presStyleCnt="0"/>
      <dgm:spPr/>
    </dgm:pt>
    <dgm:pt modelId="{7216EAF7-6442-45B0-A327-5E3F53DADC04}" type="pres">
      <dgm:prSet presAssocID="{7198CE3C-589F-44FD-A7E1-2F3EAA23CD3A}" presName="bgRect" presStyleLbl="bgShp" presStyleIdx="5" presStyleCnt="6"/>
      <dgm:spPr/>
    </dgm:pt>
    <dgm:pt modelId="{CD34D552-EFE8-4C90-A0E9-BC82B81E7733}" type="pres">
      <dgm:prSet presAssocID="{7198CE3C-589F-44FD-A7E1-2F3EAA23CD3A}"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keleton"/>
        </a:ext>
      </dgm:extLst>
    </dgm:pt>
    <dgm:pt modelId="{FAB07327-F955-4956-A3AE-AEEFA3161605}" type="pres">
      <dgm:prSet presAssocID="{7198CE3C-589F-44FD-A7E1-2F3EAA23CD3A}" presName="spaceRect" presStyleCnt="0"/>
      <dgm:spPr/>
    </dgm:pt>
    <dgm:pt modelId="{4BCA2818-3D63-44C4-B61F-863094D69979}" type="pres">
      <dgm:prSet presAssocID="{7198CE3C-589F-44FD-A7E1-2F3EAA23CD3A}" presName="parTx" presStyleLbl="revTx" presStyleIdx="5" presStyleCnt="6">
        <dgm:presLayoutVars>
          <dgm:chMax val="0"/>
          <dgm:chPref val="0"/>
        </dgm:presLayoutVars>
      </dgm:prSet>
      <dgm:spPr/>
    </dgm:pt>
  </dgm:ptLst>
  <dgm:cxnLst>
    <dgm:cxn modelId="{36CD2603-76BE-4895-9083-3F48A030E8CE}" type="presOf" srcId="{7198CE3C-589F-44FD-A7E1-2F3EAA23CD3A}" destId="{4BCA2818-3D63-44C4-B61F-863094D69979}" srcOrd="0" destOrd="0" presId="urn:microsoft.com/office/officeart/2018/2/layout/IconVerticalSolidList"/>
    <dgm:cxn modelId="{76E37B1E-13B2-4F89-8F5D-3ACFC5003BF6}" srcId="{2ECD8C8E-B44D-4974-88CE-0A9AB5EE668E}" destId="{FE7759E3-8DF4-4765-BBF9-B86921154280}" srcOrd="1" destOrd="0" parTransId="{07E0E81B-2E31-45BF-B26C-3792783B580F}" sibTransId="{CDAE39C1-1CC1-40C5-90C5-A8B148E5A5CD}"/>
    <dgm:cxn modelId="{0566B233-3281-4FA5-832E-8F4D5490866D}" srcId="{2ECD8C8E-B44D-4974-88CE-0A9AB5EE668E}" destId="{CAF58102-1070-4416-B163-93D36EB456AF}" srcOrd="2" destOrd="0" parTransId="{C0E4C1BF-F4C4-4C34-B1E7-51516FD21670}" sibTransId="{50AE0648-A970-44D9-B33D-7075D710DBAC}"/>
    <dgm:cxn modelId="{5856A139-6368-401A-9B5B-11AC9956A484}" srcId="{2ECD8C8E-B44D-4974-88CE-0A9AB5EE668E}" destId="{D7B4E9BA-C51F-45C8-942E-3BF431BA51B8}" srcOrd="0" destOrd="0" parTransId="{E0562716-D4F4-4CB6-BEA6-0EF53B5CA80A}" sibTransId="{222A9C44-E1F9-416F-B9F3-F41D5C55DDFB}"/>
    <dgm:cxn modelId="{B3ECFF5C-3081-4FA7-8B8E-8D72B53607E2}" type="presOf" srcId="{CAF58102-1070-4416-B163-93D36EB456AF}" destId="{99C04534-E690-41AA-8AD0-755FE85C0B8C}" srcOrd="0" destOrd="0" presId="urn:microsoft.com/office/officeart/2018/2/layout/IconVerticalSolidList"/>
    <dgm:cxn modelId="{9A105842-2036-49C7-80B9-B0501B195216}" type="presOf" srcId="{8F5896EE-4E88-4DD5-A164-07B7D71845F2}" destId="{48830790-5759-495E-B0F0-95EE4F44B2FC}" srcOrd="0" destOrd="0" presId="urn:microsoft.com/office/officeart/2018/2/layout/IconVerticalSolidList"/>
    <dgm:cxn modelId="{D42C2F52-8260-4C83-9486-E7A7BFF08DC9}" srcId="{2ECD8C8E-B44D-4974-88CE-0A9AB5EE668E}" destId="{CA80F270-056F-4BE5-8FE6-40C2CC7886F1}" srcOrd="4" destOrd="0" parTransId="{43B4D2EF-A217-466E-A4FD-6C26C03ECAD2}" sibTransId="{0CEACA17-208B-49F0-81A5-F5EF2A03996E}"/>
    <dgm:cxn modelId="{278EFF52-CCED-425C-A0F8-D1053349277C}" type="presOf" srcId="{FE7759E3-8DF4-4765-BBF9-B86921154280}" destId="{126DF411-5B1B-4BD0-9907-CFDADC1F6BC2}" srcOrd="0" destOrd="0" presId="urn:microsoft.com/office/officeart/2018/2/layout/IconVerticalSolidList"/>
    <dgm:cxn modelId="{178D3F79-001C-4F82-A940-E0303E2FB591}" srcId="{2ECD8C8E-B44D-4974-88CE-0A9AB5EE668E}" destId="{8F5896EE-4E88-4DD5-A164-07B7D71845F2}" srcOrd="3" destOrd="0" parTransId="{C27AC290-D2E8-40D0-A467-FEBBEA072568}" sibTransId="{465A0653-0E4A-4E38-BAB7-9CBFB6A4619B}"/>
    <dgm:cxn modelId="{6D28EFA1-C4CF-4810-8E9E-68F4000328D7}" type="presOf" srcId="{D7B4E9BA-C51F-45C8-942E-3BF431BA51B8}" destId="{81863D36-8F15-4EEC-BA74-509064B625B7}" srcOrd="0" destOrd="0" presId="urn:microsoft.com/office/officeart/2018/2/layout/IconVerticalSolidList"/>
    <dgm:cxn modelId="{02E30FC1-3DEE-4324-96FF-ED49CC8CBD48}" type="presOf" srcId="{CA80F270-056F-4BE5-8FE6-40C2CC7886F1}" destId="{042DF4BD-CE70-4149-B6F1-5B20640353DA}" srcOrd="0" destOrd="0" presId="urn:microsoft.com/office/officeart/2018/2/layout/IconVerticalSolidList"/>
    <dgm:cxn modelId="{3996C1C6-C86C-4B2C-A054-EEC86C9B890A}" type="presOf" srcId="{2ECD8C8E-B44D-4974-88CE-0A9AB5EE668E}" destId="{6106941E-E3A5-4041-876A-F5E7808B4B37}" srcOrd="0" destOrd="0" presId="urn:microsoft.com/office/officeart/2018/2/layout/IconVerticalSolidList"/>
    <dgm:cxn modelId="{C9EAC9C7-1652-44DC-82E6-994366773105}" srcId="{2ECD8C8E-B44D-4974-88CE-0A9AB5EE668E}" destId="{7198CE3C-589F-44FD-A7E1-2F3EAA23CD3A}" srcOrd="5" destOrd="0" parTransId="{4BA39006-88B4-437A-80E9-339A4BDB49A2}" sibTransId="{4B5EE043-F6B2-4B53-A3FE-F0FE0C4CCEB9}"/>
    <dgm:cxn modelId="{3F120AEC-189B-4562-AC6A-DD4FCC8F7B10}" type="presParOf" srcId="{6106941E-E3A5-4041-876A-F5E7808B4B37}" destId="{DAB7A4CE-F67E-478E-AD52-0786F034B12A}" srcOrd="0" destOrd="0" presId="urn:microsoft.com/office/officeart/2018/2/layout/IconVerticalSolidList"/>
    <dgm:cxn modelId="{60C60C06-346E-4D8E-B985-111B342E230F}" type="presParOf" srcId="{DAB7A4CE-F67E-478E-AD52-0786F034B12A}" destId="{10A50BFE-4982-4F55-841F-D5C98D2EE8E0}" srcOrd="0" destOrd="0" presId="urn:microsoft.com/office/officeart/2018/2/layout/IconVerticalSolidList"/>
    <dgm:cxn modelId="{2529330E-0BBF-44FA-B275-96FED29F2676}" type="presParOf" srcId="{DAB7A4CE-F67E-478E-AD52-0786F034B12A}" destId="{CCBC48DD-7E03-4599-AD32-66E20103CED3}" srcOrd="1" destOrd="0" presId="urn:microsoft.com/office/officeart/2018/2/layout/IconVerticalSolidList"/>
    <dgm:cxn modelId="{06329327-B17C-4FA8-91B2-F0D6B2BDBB94}" type="presParOf" srcId="{DAB7A4CE-F67E-478E-AD52-0786F034B12A}" destId="{632060F0-840A-48C6-990B-265948360071}" srcOrd="2" destOrd="0" presId="urn:microsoft.com/office/officeart/2018/2/layout/IconVerticalSolidList"/>
    <dgm:cxn modelId="{50CADEC3-0D5D-497B-B815-65D52B553F4F}" type="presParOf" srcId="{DAB7A4CE-F67E-478E-AD52-0786F034B12A}" destId="{81863D36-8F15-4EEC-BA74-509064B625B7}" srcOrd="3" destOrd="0" presId="urn:microsoft.com/office/officeart/2018/2/layout/IconVerticalSolidList"/>
    <dgm:cxn modelId="{3C105C1B-5BD0-48C4-A6FA-2F2647709D30}" type="presParOf" srcId="{6106941E-E3A5-4041-876A-F5E7808B4B37}" destId="{0F4EAAC0-3FC4-4B37-830F-2ED35253FEBF}" srcOrd="1" destOrd="0" presId="urn:microsoft.com/office/officeart/2018/2/layout/IconVerticalSolidList"/>
    <dgm:cxn modelId="{DAE93833-2A58-48A4-B138-9837AF200383}" type="presParOf" srcId="{6106941E-E3A5-4041-876A-F5E7808B4B37}" destId="{8E64EE5F-630F-45B7-901D-97843B98CC02}" srcOrd="2" destOrd="0" presId="urn:microsoft.com/office/officeart/2018/2/layout/IconVerticalSolidList"/>
    <dgm:cxn modelId="{29DBC310-3F85-4CBC-BE95-BD8F6ECEB8F6}" type="presParOf" srcId="{8E64EE5F-630F-45B7-901D-97843B98CC02}" destId="{ED14AAF2-D7CE-411B-8BB0-B0DC8DE15886}" srcOrd="0" destOrd="0" presId="urn:microsoft.com/office/officeart/2018/2/layout/IconVerticalSolidList"/>
    <dgm:cxn modelId="{75358D10-FFD8-493A-9B46-A8950217D76B}" type="presParOf" srcId="{8E64EE5F-630F-45B7-901D-97843B98CC02}" destId="{BAC3666B-B3C2-420D-B062-71C05DA9145A}" srcOrd="1" destOrd="0" presId="urn:microsoft.com/office/officeart/2018/2/layout/IconVerticalSolidList"/>
    <dgm:cxn modelId="{74EB7E36-7D12-48DE-B536-11F163E14366}" type="presParOf" srcId="{8E64EE5F-630F-45B7-901D-97843B98CC02}" destId="{7CDF476B-D6C7-4C98-9D03-0A4C1F1B2B61}" srcOrd="2" destOrd="0" presId="urn:microsoft.com/office/officeart/2018/2/layout/IconVerticalSolidList"/>
    <dgm:cxn modelId="{AF1089AE-825A-42C1-95F0-E4F03B272E52}" type="presParOf" srcId="{8E64EE5F-630F-45B7-901D-97843B98CC02}" destId="{126DF411-5B1B-4BD0-9907-CFDADC1F6BC2}" srcOrd="3" destOrd="0" presId="urn:microsoft.com/office/officeart/2018/2/layout/IconVerticalSolidList"/>
    <dgm:cxn modelId="{A8F44809-5B08-44B6-B561-4A1AC4024B84}" type="presParOf" srcId="{6106941E-E3A5-4041-876A-F5E7808B4B37}" destId="{00D15668-55D4-4ABF-9DDC-575EC9788CD8}" srcOrd="3" destOrd="0" presId="urn:microsoft.com/office/officeart/2018/2/layout/IconVerticalSolidList"/>
    <dgm:cxn modelId="{FC3A31AC-0F04-4784-BEEC-E59FAC3C506B}" type="presParOf" srcId="{6106941E-E3A5-4041-876A-F5E7808B4B37}" destId="{A8A5EDA6-329D-4411-8023-0FB2A8C454D0}" srcOrd="4" destOrd="0" presId="urn:microsoft.com/office/officeart/2018/2/layout/IconVerticalSolidList"/>
    <dgm:cxn modelId="{B3F293F4-E154-4160-978E-06CDC5685765}" type="presParOf" srcId="{A8A5EDA6-329D-4411-8023-0FB2A8C454D0}" destId="{6A8ECB02-775F-41AC-9434-BDBF0E41492F}" srcOrd="0" destOrd="0" presId="urn:microsoft.com/office/officeart/2018/2/layout/IconVerticalSolidList"/>
    <dgm:cxn modelId="{EDA8FAD2-B22D-4E2F-930C-869B963981A1}" type="presParOf" srcId="{A8A5EDA6-329D-4411-8023-0FB2A8C454D0}" destId="{EAF331E3-DB7D-4085-A6D6-0E553953DA26}" srcOrd="1" destOrd="0" presId="urn:microsoft.com/office/officeart/2018/2/layout/IconVerticalSolidList"/>
    <dgm:cxn modelId="{1A504E56-4D21-4AE8-AB1C-896A208B1CF1}" type="presParOf" srcId="{A8A5EDA6-329D-4411-8023-0FB2A8C454D0}" destId="{98A77226-C1AF-4EF3-8C0A-2674ADDDA4BC}" srcOrd="2" destOrd="0" presId="urn:microsoft.com/office/officeart/2018/2/layout/IconVerticalSolidList"/>
    <dgm:cxn modelId="{3389F8B7-B3F4-4D4A-B89F-AED154C80169}" type="presParOf" srcId="{A8A5EDA6-329D-4411-8023-0FB2A8C454D0}" destId="{99C04534-E690-41AA-8AD0-755FE85C0B8C}" srcOrd="3" destOrd="0" presId="urn:microsoft.com/office/officeart/2018/2/layout/IconVerticalSolidList"/>
    <dgm:cxn modelId="{7C1EE24D-1DD4-4896-AE0F-D6155C9EA78D}" type="presParOf" srcId="{6106941E-E3A5-4041-876A-F5E7808B4B37}" destId="{790D5DF6-D5F8-4FC5-9F82-A05FC8D7C475}" srcOrd="5" destOrd="0" presId="urn:microsoft.com/office/officeart/2018/2/layout/IconVerticalSolidList"/>
    <dgm:cxn modelId="{61D5EA38-775F-4AC7-9666-81370CB88871}" type="presParOf" srcId="{6106941E-E3A5-4041-876A-F5E7808B4B37}" destId="{50590E39-57EA-47AD-9305-D4B80B642043}" srcOrd="6" destOrd="0" presId="urn:microsoft.com/office/officeart/2018/2/layout/IconVerticalSolidList"/>
    <dgm:cxn modelId="{D21B0469-1013-45B7-921E-B9E77E982ACA}" type="presParOf" srcId="{50590E39-57EA-47AD-9305-D4B80B642043}" destId="{7A615F44-C5F5-4433-9988-FBFD53AA71B9}" srcOrd="0" destOrd="0" presId="urn:microsoft.com/office/officeart/2018/2/layout/IconVerticalSolidList"/>
    <dgm:cxn modelId="{787337E2-4BD0-41D9-B25E-BFB1D4FDA776}" type="presParOf" srcId="{50590E39-57EA-47AD-9305-D4B80B642043}" destId="{F97137F0-9CF3-4A3C-8092-6377F487227F}" srcOrd="1" destOrd="0" presId="urn:microsoft.com/office/officeart/2018/2/layout/IconVerticalSolidList"/>
    <dgm:cxn modelId="{937E6100-4A2C-4E60-893F-491E36EB73E6}" type="presParOf" srcId="{50590E39-57EA-47AD-9305-D4B80B642043}" destId="{29D87C16-F6F4-4228-B481-2855C96F490E}" srcOrd="2" destOrd="0" presId="urn:microsoft.com/office/officeart/2018/2/layout/IconVerticalSolidList"/>
    <dgm:cxn modelId="{CBD726B0-D0F9-4CA0-9722-E131B23DCA4F}" type="presParOf" srcId="{50590E39-57EA-47AD-9305-D4B80B642043}" destId="{48830790-5759-495E-B0F0-95EE4F44B2FC}" srcOrd="3" destOrd="0" presId="urn:microsoft.com/office/officeart/2018/2/layout/IconVerticalSolidList"/>
    <dgm:cxn modelId="{BD5DFF4A-05E1-4484-893D-F49D3BE71CEA}" type="presParOf" srcId="{6106941E-E3A5-4041-876A-F5E7808B4B37}" destId="{0B1FC22F-B68C-4C5C-9E1B-5FBB3196DC15}" srcOrd="7" destOrd="0" presId="urn:microsoft.com/office/officeart/2018/2/layout/IconVerticalSolidList"/>
    <dgm:cxn modelId="{73C330C8-41AD-4E96-8E1F-F6C749AC17DB}" type="presParOf" srcId="{6106941E-E3A5-4041-876A-F5E7808B4B37}" destId="{311DCD56-1115-4007-8D3B-FE6C8A594499}" srcOrd="8" destOrd="0" presId="urn:microsoft.com/office/officeart/2018/2/layout/IconVerticalSolidList"/>
    <dgm:cxn modelId="{3BA5390A-DB3C-4B24-A04D-0C268F0B1C0B}" type="presParOf" srcId="{311DCD56-1115-4007-8D3B-FE6C8A594499}" destId="{72D02EBA-0F29-4F18-A6D6-1F0044169650}" srcOrd="0" destOrd="0" presId="urn:microsoft.com/office/officeart/2018/2/layout/IconVerticalSolidList"/>
    <dgm:cxn modelId="{B56EC9CD-7671-4032-AFC3-4EE2B6C9C219}" type="presParOf" srcId="{311DCD56-1115-4007-8D3B-FE6C8A594499}" destId="{8B5F4E83-384A-4DE9-8DAE-043B7B3BDF73}" srcOrd="1" destOrd="0" presId="urn:microsoft.com/office/officeart/2018/2/layout/IconVerticalSolidList"/>
    <dgm:cxn modelId="{9BF3CA07-2A36-4ED7-AAC9-752799703438}" type="presParOf" srcId="{311DCD56-1115-4007-8D3B-FE6C8A594499}" destId="{01722621-E677-4B7F-AFDD-FFE45C9D0D2E}" srcOrd="2" destOrd="0" presId="urn:microsoft.com/office/officeart/2018/2/layout/IconVerticalSolidList"/>
    <dgm:cxn modelId="{2B9C97BA-D2DF-401B-B67D-68A87625516D}" type="presParOf" srcId="{311DCD56-1115-4007-8D3B-FE6C8A594499}" destId="{042DF4BD-CE70-4149-B6F1-5B20640353DA}" srcOrd="3" destOrd="0" presId="urn:microsoft.com/office/officeart/2018/2/layout/IconVerticalSolidList"/>
    <dgm:cxn modelId="{02CB3A3A-9A38-4BC2-A264-8A4AFB8A32FB}" type="presParOf" srcId="{6106941E-E3A5-4041-876A-F5E7808B4B37}" destId="{67D65CBA-4AF6-40A3-B1A7-F31BD5145425}" srcOrd="9" destOrd="0" presId="urn:microsoft.com/office/officeart/2018/2/layout/IconVerticalSolidList"/>
    <dgm:cxn modelId="{6706EC6E-CEE8-4582-9D92-40AF40CBEC1A}" type="presParOf" srcId="{6106941E-E3A5-4041-876A-F5E7808B4B37}" destId="{946EBF1C-8920-4E0E-915C-CDEB2518EC86}" srcOrd="10" destOrd="0" presId="urn:microsoft.com/office/officeart/2018/2/layout/IconVerticalSolidList"/>
    <dgm:cxn modelId="{C088104A-C189-48D1-B862-78120F064341}" type="presParOf" srcId="{946EBF1C-8920-4E0E-915C-CDEB2518EC86}" destId="{7216EAF7-6442-45B0-A327-5E3F53DADC04}" srcOrd="0" destOrd="0" presId="urn:microsoft.com/office/officeart/2018/2/layout/IconVerticalSolidList"/>
    <dgm:cxn modelId="{19B57D36-9BD4-4D9E-9B9B-E9878C807E10}" type="presParOf" srcId="{946EBF1C-8920-4E0E-915C-CDEB2518EC86}" destId="{CD34D552-EFE8-4C90-A0E9-BC82B81E7733}" srcOrd="1" destOrd="0" presId="urn:microsoft.com/office/officeart/2018/2/layout/IconVerticalSolidList"/>
    <dgm:cxn modelId="{843DE2B4-7C87-485E-B544-4C5525249458}" type="presParOf" srcId="{946EBF1C-8920-4E0E-915C-CDEB2518EC86}" destId="{FAB07327-F955-4956-A3AE-AEEFA3161605}" srcOrd="2" destOrd="0" presId="urn:microsoft.com/office/officeart/2018/2/layout/IconVerticalSolidList"/>
    <dgm:cxn modelId="{3705F0BF-94CE-481C-AB53-016714566429}" type="presParOf" srcId="{946EBF1C-8920-4E0E-915C-CDEB2518EC86}" destId="{4BCA2818-3D63-44C4-B61F-863094D699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A8B96D-F7CD-405B-864E-7F3259DCC11D}"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FFF7EA31-EE7D-47BD-A304-6CCC6B5A74F4}">
      <dgm:prSet/>
      <dgm:spPr/>
      <dgm:t>
        <a:bodyPr/>
        <a:lstStyle/>
        <a:p>
          <a:pPr>
            <a:defRPr b="1"/>
          </a:pPr>
          <a:r>
            <a:rPr lang="en-US"/>
            <a:t>Structure</a:t>
          </a:r>
        </a:p>
      </dgm:t>
    </dgm:pt>
    <dgm:pt modelId="{8335961E-5A8E-44A2-B8D9-1C17D473E60F}" type="parTrans" cxnId="{7EC865FB-E072-4033-BD6D-6F6B0CF90A38}">
      <dgm:prSet/>
      <dgm:spPr/>
      <dgm:t>
        <a:bodyPr/>
        <a:lstStyle/>
        <a:p>
          <a:endParaRPr lang="en-US"/>
        </a:p>
      </dgm:t>
    </dgm:pt>
    <dgm:pt modelId="{9F193F70-6B51-4ED9-BA53-2E7AF850E0C2}" type="sibTrans" cxnId="{7EC865FB-E072-4033-BD6D-6F6B0CF90A38}">
      <dgm:prSet/>
      <dgm:spPr/>
      <dgm:t>
        <a:bodyPr/>
        <a:lstStyle/>
        <a:p>
          <a:endParaRPr lang="en-US"/>
        </a:p>
      </dgm:t>
    </dgm:pt>
    <dgm:pt modelId="{3EB855E6-F4BB-4608-9A32-405ACAFCFCB0}">
      <dgm:prSet/>
      <dgm:spPr/>
      <dgm:t>
        <a:bodyPr/>
        <a:lstStyle/>
        <a:p>
          <a:r>
            <a:rPr lang="en-US" dirty="0"/>
            <a:t>Physical facility</a:t>
          </a:r>
        </a:p>
      </dgm:t>
    </dgm:pt>
    <dgm:pt modelId="{DA59CF90-F88D-4C18-BE0C-296E2C9BC1DE}" type="parTrans" cxnId="{B4FF7C08-F746-4140-9B41-5E80B82259D4}">
      <dgm:prSet/>
      <dgm:spPr/>
      <dgm:t>
        <a:bodyPr/>
        <a:lstStyle/>
        <a:p>
          <a:endParaRPr lang="en-US"/>
        </a:p>
      </dgm:t>
    </dgm:pt>
    <dgm:pt modelId="{5882F5E5-E7BE-4BB1-860F-D38E067A533A}" type="sibTrans" cxnId="{B4FF7C08-F746-4140-9B41-5E80B82259D4}">
      <dgm:prSet/>
      <dgm:spPr/>
      <dgm:t>
        <a:bodyPr/>
        <a:lstStyle/>
        <a:p>
          <a:endParaRPr lang="en-US"/>
        </a:p>
      </dgm:t>
    </dgm:pt>
    <dgm:pt modelId="{FDB03136-8513-4D0E-9C56-79836D3E1DB3}">
      <dgm:prSet/>
      <dgm:spPr/>
      <dgm:t>
        <a:bodyPr/>
        <a:lstStyle/>
        <a:p>
          <a:r>
            <a:rPr lang="en-US"/>
            <a:t>Equipment/technology</a:t>
          </a:r>
        </a:p>
      </dgm:t>
    </dgm:pt>
    <dgm:pt modelId="{523DF840-EF25-4012-B38C-311BA00D3644}" type="parTrans" cxnId="{D37ADA81-FE25-49C3-888F-FDDE9D9EDD06}">
      <dgm:prSet/>
      <dgm:spPr/>
      <dgm:t>
        <a:bodyPr/>
        <a:lstStyle/>
        <a:p>
          <a:endParaRPr lang="en-US"/>
        </a:p>
      </dgm:t>
    </dgm:pt>
    <dgm:pt modelId="{0408A37B-4E03-40AC-A774-26DC5DAF410E}" type="sibTrans" cxnId="{D37ADA81-FE25-49C3-888F-FDDE9D9EDD06}">
      <dgm:prSet/>
      <dgm:spPr/>
      <dgm:t>
        <a:bodyPr/>
        <a:lstStyle/>
        <a:p>
          <a:endParaRPr lang="en-US"/>
        </a:p>
      </dgm:t>
    </dgm:pt>
    <dgm:pt modelId="{E5156CF6-39E8-4E2F-A54A-8B83B56FFB4F}">
      <dgm:prSet/>
      <dgm:spPr/>
      <dgm:t>
        <a:bodyPr/>
        <a:lstStyle/>
        <a:p>
          <a:r>
            <a:rPr lang="en-US"/>
            <a:t>Human resources</a:t>
          </a:r>
        </a:p>
      </dgm:t>
    </dgm:pt>
    <dgm:pt modelId="{7930A0F0-B485-4E82-A80E-FB006BD0232D}" type="parTrans" cxnId="{E513E00C-6A00-411D-B238-B9973B045A7D}">
      <dgm:prSet/>
      <dgm:spPr/>
      <dgm:t>
        <a:bodyPr/>
        <a:lstStyle/>
        <a:p>
          <a:endParaRPr lang="en-US"/>
        </a:p>
      </dgm:t>
    </dgm:pt>
    <dgm:pt modelId="{552AEAAF-D4E5-4E64-9EE6-37A676E41E6B}" type="sibTrans" cxnId="{E513E00C-6A00-411D-B238-B9973B045A7D}">
      <dgm:prSet/>
      <dgm:spPr/>
      <dgm:t>
        <a:bodyPr/>
        <a:lstStyle/>
        <a:p>
          <a:endParaRPr lang="en-US"/>
        </a:p>
      </dgm:t>
    </dgm:pt>
    <dgm:pt modelId="{673E831E-F55C-434A-8553-477093753CEB}">
      <dgm:prSet/>
      <dgm:spPr/>
      <dgm:t>
        <a:bodyPr/>
        <a:lstStyle/>
        <a:p>
          <a:r>
            <a:rPr lang="en-US"/>
            <a:t>Education</a:t>
          </a:r>
        </a:p>
      </dgm:t>
    </dgm:pt>
    <dgm:pt modelId="{D4A4DC04-E58B-4FEA-B255-B98044CF9B3E}" type="parTrans" cxnId="{28C2536C-4C9F-49B0-9DBB-0E9BC9A3FC48}">
      <dgm:prSet/>
      <dgm:spPr/>
      <dgm:t>
        <a:bodyPr/>
        <a:lstStyle/>
        <a:p>
          <a:endParaRPr lang="en-US"/>
        </a:p>
      </dgm:t>
    </dgm:pt>
    <dgm:pt modelId="{76474C2B-5499-4D75-A4D7-CB0C96BF7CD9}" type="sibTrans" cxnId="{28C2536C-4C9F-49B0-9DBB-0E9BC9A3FC48}">
      <dgm:prSet/>
      <dgm:spPr/>
      <dgm:t>
        <a:bodyPr/>
        <a:lstStyle/>
        <a:p>
          <a:endParaRPr lang="en-US"/>
        </a:p>
      </dgm:t>
    </dgm:pt>
    <dgm:pt modelId="{5B3121D1-92EC-402C-A523-63B0E5E1F636}">
      <dgm:prSet/>
      <dgm:spPr/>
      <dgm:t>
        <a:bodyPr/>
        <a:lstStyle/>
        <a:p>
          <a:r>
            <a:rPr lang="en-US" dirty="0"/>
            <a:t>Remuneration</a:t>
          </a:r>
        </a:p>
      </dgm:t>
    </dgm:pt>
    <dgm:pt modelId="{B953B456-A686-41B9-99DD-A878BD7F9AFC}" type="parTrans" cxnId="{7C43FCEA-F074-4590-8F81-B9A3AE4C1AEC}">
      <dgm:prSet/>
      <dgm:spPr/>
      <dgm:t>
        <a:bodyPr/>
        <a:lstStyle/>
        <a:p>
          <a:endParaRPr lang="en-US"/>
        </a:p>
      </dgm:t>
    </dgm:pt>
    <dgm:pt modelId="{FCFFB303-6D71-444D-9272-6368C1DD7666}" type="sibTrans" cxnId="{7C43FCEA-F074-4590-8F81-B9A3AE4C1AEC}">
      <dgm:prSet/>
      <dgm:spPr/>
      <dgm:t>
        <a:bodyPr/>
        <a:lstStyle/>
        <a:p>
          <a:endParaRPr lang="en-US"/>
        </a:p>
      </dgm:t>
    </dgm:pt>
    <dgm:pt modelId="{53260A0E-DE6A-4C95-8322-5396ED66F453}">
      <dgm:prSet/>
      <dgm:spPr/>
      <dgm:t>
        <a:bodyPr/>
        <a:lstStyle/>
        <a:p>
          <a:pPr>
            <a:defRPr b="1"/>
          </a:pPr>
          <a:r>
            <a:rPr lang="en-US"/>
            <a:t>Process</a:t>
          </a:r>
        </a:p>
      </dgm:t>
    </dgm:pt>
    <dgm:pt modelId="{11338752-8EF8-449F-9D46-F772F6D51FDE}" type="parTrans" cxnId="{E493F65C-91B2-4D8D-B40F-4752B284AB31}">
      <dgm:prSet/>
      <dgm:spPr/>
      <dgm:t>
        <a:bodyPr/>
        <a:lstStyle/>
        <a:p>
          <a:endParaRPr lang="en-US"/>
        </a:p>
      </dgm:t>
    </dgm:pt>
    <dgm:pt modelId="{FA76FE7C-93AC-4416-874A-8C1017567463}" type="sibTrans" cxnId="{E493F65C-91B2-4D8D-B40F-4752B284AB31}">
      <dgm:prSet/>
      <dgm:spPr/>
      <dgm:t>
        <a:bodyPr/>
        <a:lstStyle/>
        <a:p>
          <a:endParaRPr lang="en-US"/>
        </a:p>
      </dgm:t>
    </dgm:pt>
    <dgm:pt modelId="{F9B95071-F32B-465C-9E8E-0C5AD44C1232}">
      <dgm:prSet/>
      <dgm:spPr/>
      <dgm:t>
        <a:bodyPr/>
        <a:lstStyle/>
        <a:p>
          <a:r>
            <a:rPr lang="en-US"/>
            <a:t>Diagnosis</a:t>
          </a:r>
        </a:p>
      </dgm:t>
    </dgm:pt>
    <dgm:pt modelId="{525DEA81-102F-4C10-BF11-1FDEE7987950}" type="parTrans" cxnId="{D2BEF045-7B02-4CCC-A814-F21572864EF3}">
      <dgm:prSet/>
      <dgm:spPr/>
      <dgm:t>
        <a:bodyPr/>
        <a:lstStyle/>
        <a:p>
          <a:endParaRPr lang="en-US"/>
        </a:p>
      </dgm:t>
    </dgm:pt>
    <dgm:pt modelId="{BBB8A9EB-162D-41FC-8D46-38C251FBA956}" type="sibTrans" cxnId="{D2BEF045-7B02-4CCC-A814-F21572864EF3}">
      <dgm:prSet/>
      <dgm:spPr/>
      <dgm:t>
        <a:bodyPr/>
        <a:lstStyle/>
        <a:p>
          <a:endParaRPr lang="en-US"/>
        </a:p>
      </dgm:t>
    </dgm:pt>
    <dgm:pt modelId="{92F1285A-1B33-4896-B2B3-58109B4524D1}">
      <dgm:prSet/>
      <dgm:spPr/>
      <dgm:t>
        <a:bodyPr/>
        <a:lstStyle/>
        <a:p>
          <a:r>
            <a:rPr lang="en-US"/>
            <a:t>Treatment</a:t>
          </a:r>
        </a:p>
      </dgm:t>
    </dgm:pt>
    <dgm:pt modelId="{3EC4EAC5-8076-484A-847F-357C73C1DE4D}" type="parTrans" cxnId="{1EB5E298-02B5-4C13-AA14-92668C9449CF}">
      <dgm:prSet/>
      <dgm:spPr/>
      <dgm:t>
        <a:bodyPr/>
        <a:lstStyle/>
        <a:p>
          <a:endParaRPr lang="en-US"/>
        </a:p>
      </dgm:t>
    </dgm:pt>
    <dgm:pt modelId="{42C48ACB-C05E-45A8-AA04-E18984AE0254}" type="sibTrans" cxnId="{1EB5E298-02B5-4C13-AA14-92668C9449CF}">
      <dgm:prSet/>
      <dgm:spPr/>
      <dgm:t>
        <a:bodyPr/>
        <a:lstStyle/>
        <a:p>
          <a:endParaRPr lang="en-US"/>
        </a:p>
      </dgm:t>
    </dgm:pt>
    <dgm:pt modelId="{4BAFDE52-5D83-4A4F-AFFC-6549A2D88E0C}">
      <dgm:prSet/>
      <dgm:spPr/>
      <dgm:t>
        <a:bodyPr/>
        <a:lstStyle/>
        <a:p>
          <a:r>
            <a:rPr lang="en-US"/>
            <a:t>Appropriateness</a:t>
          </a:r>
        </a:p>
      </dgm:t>
    </dgm:pt>
    <dgm:pt modelId="{E06635F6-8067-4675-8BB4-E5355B7F9A62}" type="parTrans" cxnId="{79105945-3D5C-4E37-8C0C-6D21E57A225E}">
      <dgm:prSet/>
      <dgm:spPr/>
      <dgm:t>
        <a:bodyPr/>
        <a:lstStyle/>
        <a:p>
          <a:endParaRPr lang="en-US"/>
        </a:p>
      </dgm:t>
    </dgm:pt>
    <dgm:pt modelId="{4355C016-7F5D-41CE-89B8-102C6A21EC36}" type="sibTrans" cxnId="{79105945-3D5C-4E37-8C0C-6D21E57A225E}">
      <dgm:prSet/>
      <dgm:spPr/>
      <dgm:t>
        <a:bodyPr/>
        <a:lstStyle/>
        <a:p>
          <a:endParaRPr lang="en-US"/>
        </a:p>
      </dgm:t>
    </dgm:pt>
    <dgm:pt modelId="{BD4EDF91-94D2-4D50-90ED-BF28481CD290}">
      <dgm:prSet/>
      <dgm:spPr/>
      <dgm:t>
        <a:bodyPr/>
        <a:lstStyle/>
        <a:p>
          <a:r>
            <a:rPr lang="en-US"/>
            <a:t>Process of care</a:t>
          </a:r>
        </a:p>
      </dgm:t>
    </dgm:pt>
    <dgm:pt modelId="{5154F0CC-49A3-46D6-8C89-9CD4871B0EC6}" type="parTrans" cxnId="{6577DBD6-D97A-4DB4-9666-473585D16964}">
      <dgm:prSet/>
      <dgm:spPr/>
      <dgm:t>
        <a:bodyPr/>
        <a:lstStyle/>
        <a:p>
          <a:endParaRPr lang="en-US"/>
        </a:p>
      </dgm:t>
    </dgm:pt>
    <dgm:pt modelId="{309FFD39-5EFB-457C-93BC-C921FEF18734}" type="sibTrans" cxnId="{6577DBD6-D97A-4DB4-9666-473585D16964}">
      <dgm:prSet/>
      <dgm:spPr/>
      <dgm:t>
        <a:bodyPr/>
        <a:lstStyle/>
        <a:p>
          <a:endParaRPr lang="en-US"/>
        </a:p>
      </dgm:t>
    </dgm:pt>
    <dgm:pt modelId="{28262FBF-3630-4364-8735-A36C358DC78C}">
      <dgm:prSet/>
      <dgm:spPr/>
      <dgm:t>
        <a:bodyPr/>
        <a:lstStyle/>
        <a:p>
          <a:pPr>
            <a:defRPr b="1"/>
          </a:pPr>
          <a:r>
            <a:rPr lang="en-US"/>
            <a:t>Outcomes</a:t>
          </a:r>
        </a:p>
      </dgm:t>
    </dgm:pt>
    <dgm:pt modelId="{ECD85559-E727-46D5-8D35-7F6068653207}" type="parTrans" cxnId="{70FB332A-7A7B-4A9C-BE7B-48A9D2064988}">
      <dgm:prSet/>
      <dgm:spPr/>
      <dgm:t>
        <a:bodyPr/>
        <a:lstStyle/>
        <a:p>
          <a:endParaRPr lang="en-US"/>
        </a:p>
      </dgm:t>
    </dgm:pt>
    <dgm:pt modelId="{981ACFAD-3802-43BD-A288-993C0D1597AD}" type="sibTrans" cxnId="{70FB332A-7A7B-4A9C-BE7B-48A9D2064988}">
      <dgm:prSet/>
      <dgm:spPr/>
      <dgm:t>
        <a:bodyPr/>
        <a:lstStyle/>
        <a:p>
          <a:endParaRPr lang="en-US"/>
        </a:p>
      </dgm:t>
    </dgm:pt>
    <dgm:pt modelId="{52FD368D-3DF1-4E6B-96D9-B66A415D298D}">
      <dgm:prSet/>
      <dgm:spPr/>
      <dgm:t>
        <a:bodyPr/>
        <a:lstStyle/>
        <a:p>
          <a:r>
            <a:rPr lang="en-US"/>
            <a:t>Mortality</a:t>
          </a:r>
        </a:p>
      </dgm:t>
    </dgm:pt>
    <dgm:pt modelId="{0223AB8D-049B-4430-BCF2-10E00A3C9789}" type="parTrans" cxnId="{4DB680B6-AEA0-4367-A22C-557F7D8AEE53}">
      <dgm:prSet/>
      <dgm:spPr/>
      <dgm:t>
        <a:bodyPr/>
        <a:lstStyle/>
        <a:p>
          <a:endParaRPr lang="en-US"/>
        </a:p>
      </dgm:t>
    </dgm:pt>
    <dgm:pt modelId="{51135915-96BB-4A5A-AC6B-0437F411CCC5}" type="sibTrans" cxnId="{4DB680B6-AEA0-4367-A22C-557F7D8AEE53}">
      <dgm:prSet/>
      <dgm:spPr/>
      <dgm:t>
        <a:bodyPr/>
        <a:lstStyle/>
        <a:p>
          <a:endParaRPr lang="en-US"/>
        </a:p>
      </dgm:t>
    </dgm:pt>
    <dgm:pt modelId="{8A0BE4BF-D392-4DE5-A85E-3D9E05DB65AC}">
      <dgm:prSet/>
      <dgm:spPr/>
      <dgm:t>
        <a:bodyPr/>
        <a:lstStyle/>
        <a:p>
          <a:r>
            <a:rPr lang="en-US"/>
            <a:t>Morbidity</a:t>
          </a:r>
        </a:p>
      </dgm:t>
    </dgm:pt>
    <dgm:pt modelId="{DD55036A-4AE2-4422-93BC-EF85C280D311}" type="parTrans" cxnId="{B2B570EA-211F-426D-AC49-C92913288F58}">
      <dgm:prSet/>
      <dgm:spPr/>
      <dgm:t>
        <a:bodyPr/>
        <a:lstStyle/>
        <a:p>
          <a:endParaRPr lang="en-US"/>
        </a:p>
      </dgm:t>
    </dgm:pt>
    <dgm:pt modelId="{BC9EB148-45BA-49BA-B9F4-DFDD94259301}" type="sibTrans" cxnId="{B2B570EA-211F-426D-AC49-C92913288F58}">
      <dgm:prSet/>
      <dgm:spPr/>
      <dgm:t>
        <a:bodyPr/>
        <a:lstStyle/>
        <a:p>
          <a:endParaRPr lang="en-US"/>
        </a:p>
      </dgm:t>
    </dgm:pt>
    <dgm:pt modelId="{C376677F-2C26-4BCF-8402-1F37405DCCE0}">
      <dgm:prSet/>
      <dgm:spPr/>
      <dgm:t>
        <a:bodyPr/>
        <a:lstStyle/>
        <a:p>
          <a:r>
            <a:rPr lang="en-US"/>
            <a:t>Cost</a:t>
          </a:r>
        </a:p>
      </dgm:t>
    </dgm:pt>
    <dgm:pt modelId="{78BC9B11-FF3C-4A14-B5E2-3B2F9DD68FF9}" type="parTrans" cxnId="{021CE4BA-FD15-4B95-BF73-B0DC4F1B9BD9}">
      <dgm:prSet/>
      <dgm:spPr/>
      <dgm:t>
        <a:bodyPr/>
        <a:lstStyle/>
        <a:p>
          <a:endParaRPr lang="en-US"/>
        </a:p>
      </dgm:t>
    </dgm:pt>
    <dgm:pt modelId="{BF6B7FDB-255A-4BD3-B950-CADF5CD9F581}" type="sibTrans" cxnId="{021CE4BA-FD15-4B95-BF73-B0DC4F1B9BD9}">
      <dgm:prSet/>
      <dgm:spPr/>
      <dgm:t>
        <a:bodyPr/>
        <a:lstStyle/>
        <a:p>
          <a:endParaRPr lang="en-US"/>
        </a:p>
      </dgm:t>
    </dgm:pt>
    <dgm:pt modelId="{9ED0012B-DEA2-4C5F-A8D4-EDB07DF409F0}">
      <dgm:prSet/>
      <dgm:spPr/>
      <dgm:t>
        <a:bodyPr/>
        <a:lstStyle/>
        <a:p>
          <a:r>
            <a:rPr lang="en-US"/>
            <a:t>Quality of life</a:t>
          </a:r>
        </a:p>
      </dgm:t>
    </dgm:pt>
    <dgm:pt modelId="{C807EB8E-7A98-449F-BA43-8A8AD9A799E8}" type="parTrans" cxnId="{8437BB8D-20F6-4B0C-BA9A-669A8423CF72}">
      <dgm:prSet/>
      <dgm:spPr/>
      <dgm:t>
        <a:bodyPr/>
        <a:lstStyle/>
        <a:p>
          <a:endParaRPr lang="en-US"/>
        </a:p>
      </dgm:t>
    </dgm:pt>
    <dgm:pt modelId="{0B465640-3254-4D66-988F-628F15FFDFE9}" type="sibTrans" cxnId="{8437BB8D-20F6-4B0C-BA9A-669A8423CF72}">
      <dgm:prSet/>
      <dgm:spPr/>
      <dgm:t>
        <a:bodyPr/>
        <a:lstStyle/>
        <a:p>
          <a:endParaRPr lang="en-US"/>
        </a:p>
      </dgm:t>
    </dgm:pt>
    <dgm:pt modelId="{41F9A294-22C7-4DFA-AE3C-8C4FFDACB69D}">
      <dgm:prSet/>
      <dgm:spPr/>
      <dgm:t>
        <a:bodyPr/>
        <a:lstStyle/>
        <a:p>
          <a:r>
            <a:rPr lang="en-US"/>
            <a:t>Patients experience</a:t>
          </a:r>
        </a:p>
      </dgm:t>
    </dgm:pt>
    <dgm:pt modelId="{4B0F9CB3-3BBD-4DE1-B6C7-0588852EBA16}" type="parTrans" cxnId="{1B3CA29D-3F7E-4988-80E5-1701E2920F01}">
      <dgm:prSet/>
      <dgm:spPr/>
      <dgm:t>
        <a:bodyPr/>
        <a:lstStyle/>
        <a:p>
          <a:endParaRPr lang="en-US"/>
        </a:p>
      </dgm:t>
    </dgm:pt>
    <dgm:pt modelId="{7E3052DE-F9D8-451D-9AB1-FF10DB979148}" type="sibTrans" cxnId="{1B3CA29D-3F7E-4988-80E5-1701E2920F01}">
      <dgm:prSet/>
      <dgm:spPr/>
      <dgm:t>
        <a:bodyPr/>
        <a:lstStyle/>
        <a:p>
          <a:endParaRPr lang="en-US"/>
        </a:p>
      </dgm:t>
    </dgm:pt>
    <dgm:pt modelId="{A7E4353F-FC4E-4E1A-A517-E9B0EEFF4FAC}" type="pres">
      <dgm:prSet presAssocID="{37A8B96D-F7CD-405B-864E-7F3259DCC11D}" presName="Name0" presStyleCnt="0">
        <dgm:presLayoutVars>
          <dgm:dir/>
          <dgm:animLvl val="lvl"/>
          <dgm:resizeHandles val="exact"/>
        </dgm:presLayoutVars>
      </dgm:prSet>
      <dgm:spPr/>
    </dgm:pt>
    <dgm:pt modelId="{2F3A3440-2EFC-453C-BAD7-C8429DDC5F1A}" type="pres">
      <dgm:prSet presAssocID="{FFF7EA31-EE7D-47BD-A304-6CCC6B5A74F4}" presName="composite" presStyleCnt="0"/>
      <dgm:spPr/>
    </dgm:pt>
    <dgm:pt modelId="{A75F0215-3793-40EE-A1BE-69589662109D}" type="pres">
      <dgm:prSet presAssocID="{FFF7EA31-EE7D-47BD-A304-6CCC6B5A74F4}" presName="parTx" presStyleLbl="alignNode1" presStyleIdx="0" presStyleCnt="3">
        <dgm:presLayoutVars>
          <dgm:chMax val="0"/>
          <dgm:chPref val="0"/>
        </dgm:presLayoutVars>
      </dgm:prSet>
      <dgm:spPr/>
    </dgm:pt>
    <dgm:pt modelId="{FDDF7758-6A9A-45DB-B439-3C6A6C6E52E1}" type="pres">
      <dgm:prSet presAssocID="{FFF7EA31-EE7D-47BD-A304-6CCC6B5A74F4}" presName="desTx" presStyleLbl="alignAccFollowNode1" presStyleIdx="0" presStyleCnt="3">
        <dgm:presLayoutVars/>
      </dgm:prSet>
      <dgm:spPr/>
    </dgm:pt>
    <dgm:pt modelId="{4B47D063-7112-4FAF-ACE4-6073EE577EAB}" type="pres">
      <dgm:prSet presAssocID="{9F193F70-6B51-4ED9-BA53-2E7AF850E0C2}" presName="space" presStyleCnt="0"/>
      <dgm:spPr/>
    </dgm:pt>
    <dgm:pt modelId="{3AA44187-9737-4CDE-B28E-7FCE5EE405E1}" type="pres">
      <dgm:prSet presAssocID="{53260A0E-DE6A-4C95-8322-5396ED66F453}" presName="composite" presStyleCnt="0"/>
      <dgm:spPr/>
    </dgm:pt>
    <dgm:pt modelId="{F4F1C0F5-DC59-4AF9-B84C-5F3A4C79CF21}" type="pres">
      <dgm:prSet presAssocID="{53260A0E-DE6A-4C95-8322-5396ED66F453}" presName="parTx" presStyleLbl="alignNode1" presStyleIdx="1" presStyleCnt="3">
        <dgm:presLayoutVars>
          <dgm:chMax val="0"/>
          <dgm:chPref val="0"/>
        </dgm:presLayoutVars>
      </dgm:prSet>
      <dgm:spPr/>
    </dgm:pt>
    <dgm:pt modelId="{C01179B9-C5D4-49CA-A005-83F1ADB97FE2}" type="pres">
      <dgm:prSet presAssocID="{53260A0E-DE6A-4C95-8322-5396ED66F453}" presName="desTx" presStyleLbl="alignAccFollowNode1" presStyleIdx="1" presStyleCnt="3">
        <dgm:presLayoutVars/>
      </dgm:prSet>
      <dgm:spPr/>
    </dgm:pt>
    <dgm:pt modelId="{F183722A-AD09-47E0-B40B-F5EA30E2E977}" type="pres">
      <dgm:prSet presAssocID="{FA76FE7C-93AC-4416-874A-8C1017567463}" presName="space" presStyleCnt="0"/>
      <dgm:spPr/>
    </dgm:pt>
    <dgm:pt modelId="{616130AB-38E5-4BD2-9825-8C67778564E8}" type="pres">
      <dgm:prSet presAssocID="{28262FBF-3630-4364-8735-A36C358DC78C}" presName="composite" presStyleCnt="0"/>
      <dgm:spPr/>
    </dgm:pt>
    <dgm:pt modelId="{15443AC2-2925-4C96-9039-28CCABB7C2DF}" type="pres">
      <dgm:prSet presAssocID="{28262FBF-3630-4364-8735-A36C358DC78C}" presName="parTx" presStyleLbl="alignNode1" presStyleIdx="2" presStyleCnt="3">
        <dgm:presLayoutVars>
          <dgm:chMax val="0"/>
          <dgm:chPref val="0"/>
        </dgm:presLayoutVars>
      </dgm:prSet>
      <dgm:spPr/>
    </dgm:pt>
    <dgm:pt modelId="{6F305C2E-E631-483D-98E6-864D6DFCC5EC}" type="pres">
      <dgm:prSet presAssocID="{28262FBF-3630-4364-8735-A36C358DC78C}" presName="desTx" presStyleLbl="alignAccFollowNode1" presStyleIdx="2" presStyleCnt="3">
        <dgm:presLayoutVars/>
      </dgm:prSet>
      <dgm:spPr/>
    </dgm:pt>
  </dgm:ptLst>
  <dgm:cxnLst>
    <dgm:cxn modelId="{900A6204-6370-4E85-8EA7-3B2746406727}" type="presOf" srcId="{4BAFDE52-5D83-4A4F-AFFC-6549A2D88E0C}" destId="{C01179B9-C5D4-49CA-A005-83F1ADB97FE2}" srcOrd="0" destOrd="2" presId="urn:microsoft.com/office/officeart/2016/7/layout/ChevronBlockProcess"/>
    <dgm:cxn modelId="{B4FF7C08-F746-4140-9B41-5E80B82259D4}" srcId="{FFF7EA31-EE7D-47BD-A304-6CCC6B5A74F4}" destId="{3EB855E6-F4BB-4608-9A32-405ACAFCFCB0}" srcOrd="0" destOrd="0" parTransId="{DA59CF90-F88D-4C18-BE0C-296E2C9BC1DE}" sibTransId="{5882F5E5-E7BE-4BB1-860F-D38E067A533A}"/>
    <dgm:cxn modelId="{E513E00C-6A00-411D-B238-B9973B045A7D}" srcId="{FFF7EA31-EE7D-47BD-A304-6CCC6B5A74F4}" destId="{E5156CF6-39E8-4E2F-A54A-8B83B56FFB4F}" srcOrd="2" destOrd="0" parTransId="{7930A0F0-B485-4E82-A80E-FB006BD0232D}" sibTransId="{552AEAAF-D4E5-4E64-9EE6-37A676E41E6B}"/>
    <dgm:cxn modelId="{0657FB26-54E6-4ADC-A6C5-54E43071AAC4}" type="presOf" srcId="{5B3121D1-92EC-402C-A523-63B0E5E1F636}" destId="{FDDF7758-6A9A-45DB-B439-3C6A6C6E52E1}" srcOrd="0" destOrd="4" presId="urn:microsoft.com/office/officeart/2016/7/layout/ChevronBlockProcess"/>
    <dgm:cxn modelId="{70FB332A-7A7B-4A9C-BE7B-48A9D2064988}" srcId="{37A8B96D-F7CD-405B-864E-7F3259DCC11D}" destId="{28262FBF-3630-4364-8735-A36C358DC78C}" srcOrd="2" destOrd="0" parTransId="{ECD85559-E727-46D5-8D35-7F6068653207}" sibTransId="{981ACFAD-3802-43BD-A288-993C0D1597AD}"/>
    <dgm:cxn modelId="{AA732E34-BF1F-485C-9850-3F5137769C6C}" type="presOf" srcId="{53260A0E-DE6A-4C95-8322-5396ED66F453}" destId="{F4F1C0F5-DC59-4AF9-B84C-5F3A4C79CF21}" srcOrd="0" destOrd="0" presId="urn:microsoft.com/office/officeart/2016/7/layout/ChevronBlockProcess"/>
    <dgm:cxn modelId="{E493F65C-91B2-4D8D-B40F-4752B284AB31}" srcId="{37A8B96D-F7CD-405B-864E-7F3259DCC11D}" destId="{53260A0E-DE6A-4C95-8322-5396ED66F453}" srcOrd="1" destOrd="0" parTransId="{11338752-8EF8-449F-9D46-F772F6D51FDE}" sibTransId="{FA76FE7C-93AC-4416-874A-8C1017567463}"/>
    <dgm:cxn modelId="{DC64B65E-F539-4A27-BD71-E9570985F1F5}" type="presOf" srcId="{BD4EDF91-94D2-4D50-90ED-BF28481CD290}" destId="{C01179B9-C5D4-49CA-A005-83F1ADB97FE2}" srcOrd="0" destOrd="3" presId="urn:microsoft.com/office/officeart/2016/7/layout/ChevronBlockProcess"/>
    <dgm:cxn modelId="{CF50A543-5B0F-4D07-A4EC-3FFC22B3E713}" type="presOf" srcId="{FDB03136-8513-4D0E-9C56-79836D3E1DB3}" destId="{FDDF7758-6A9A-45DB-B439-3C6A6C6E52E1}" srcOrd="0" destOrd="1" presId="urn:microsoft.com/office/officeart/2016/7/layout/ChevronBlockProcess"/>
    <dgm:cxn modelId="{84AE1044-BF1A-4F15-AE96-870DF70A64C1}" type="presOf" srcId="{28262FBF-3630-4364-8735-A36C358DC78C}" destId="{15443AC2-2925-4C96-9039-28CCABB7C2DF}" srcOrd="0" destOrd="0" presId="urn:microsoft.com/office/officeart/2016/7/layout/ChevronBlockProcess"/>
    <dgm:cxn modelId="{79105945-3D5C-4E37-8C0C-6D21E57A225E}" srcId="{53260A0E-DE6A-4C95-8322-5396ED66F453}" destId="{4BAFDE52-5D83-4A4F-AFFC-6549A2D88E0C}" srcOrd="2" destOrd="0" parTransId="{E06635F6-8067-4675-8BB4-E5355B7F9A62}" sibTransId="{4355C016-7F5D-41CE-89B8-102C6A21EC36}"/>
    <dgm:cxn modelId="{D2BEF045-7B02-4CCC-A814-F21572864EF3}" srcId="{53260A0E-DE6A-4C95-8322-5396ED66F453}" destId="{F9B95071-F32B-465C-9E8E-0C5AD44C1232}" srcOrd="0" destOrd="0" parTransId="{525DEA81-102F-4C10-BF11-1FDEE7987950}" sibTransId="{BBB8A9EB-162D-41FC-8D46-38C251FBA956}"/>
    <dgm:cxn modelId="{BB926046-2D6C-46B5-B055-D8A8E46A6CA7}" type="presOf" srcId="{FFF7EA31-EE7D-47BD-A304-6CCC6B5A74F4}" destId="{A75F0215-3793-40EE-A1BE-69589662109D}" srcOrd="0" destOrd="0" presId="urn:microsoft.com/office/officeart/2016/7/layout/ChevronBlockProcess"/>
    <dgm:cxn modelId="{60E90049-22C1-4466-BE90-9B6030FAC1A0}" type="presOf" srcId="{41F9A294-22C7-4DFA-AE3C-8C4FFDACB69D}" destId="{6F305C2E-E631-483D-98E6-864D6DFCC5EC}" srcOrd="0" destOrd="4" presId="urn:microsoft.com/office/officeart/2016/7/layout/ChevronBlockProcess"/>
    <dgm:cxn modelId="{02957E4A-837B-4BC7-BE41-86BAE1A71B36}" type="presOf" srcId="{F9B95071-F32B-465C-9E8E-0C5AD44C1232}" destId="{C01179B9-C5D4-49CA-A005-83F1ADB97FE2}" srcOrd="0" destOrd="0" presId="urn:microsoft.com/office/officeart/2016/7/layout/ChevronBlockProcess"/>
    <dgm:cxn modelId="{28C2536C-4C9F-49B0-9DBB-0E9BC9A3FC48}" srcId="{FFF7EA31-EE7D-47BD-A304-6CCC6B5A74F4}" destId="{673E831E-F55C-434A-8553-477093753CEB}" srcOrd="3" destOrd="0" parTransId="{D4A4DC04-E58B-4FEA-B255-B98044CF9B3E}" sibTransId="{76474C2B-5499-4D75-A4D7-CB0C96BF7CD9}"/>
    <dgm:cxn modelId="{A9189671-1600-4CBA-BCB2-18199B700969}" type="presOf" srcId="{52FD368D-3DF1-4E6B-96D9-B66A415D298D}" destId="{6F305C2E-E631-483D-98E6-864D6DFCC5EC}" srcOrd="0" destOrd="0" presId="urn:microsoft.com/office/officeart/2016/7/layout/ChevronBlockProcess"/>
    <dgm:cxn modelId="{745BFB57-A5AD-4C44-A438-361D88CF7D1B}" type="presOf" srcId="{673E831E-F55C-434A-8553-477093753CEB}" destId="{FDDF7758-6A9A-45DB-B439-3C6A6C6E52E1}" srcOrd="0" destOrd="3" presId="urn:microsoft.com/office/officeart/2016/7/layout/ChevronBlockProcess"/>
    <dgm:cxn modelId="{D37ADA81-FE25-49C3-888F-FDDE9D9EDD06}" srcId="{FFF7EA31-EE7D-47BD-A304-6CCC6B5A74F4}" destId="{FDB03136-8513-4D0E-9C56-79836D3E1DB3}" srcOrd="1" destOrd="0" parTransId="{523DF840-EF25-4012-B38C-311BA00D3644}" sibTransId="{0408A37B-4E03-40AC-A774-26DC5DAF410E}"/>
    <dgm:cxn modelId="{8437BB8D-20F6-4B0C-BA9A-669A8423CF72}" srcId="{28262FBF-3630-4364-8735-A36C358DC78C}" destId="{9ED0012B-DEA2-4C5F-A8D4-EDB07DF409F0}" srcOrd="3" destOrd="0" parTransId="{C807EB8E-7A98-449F-BA43-8A8AD9A799E8}" sibTransId="{0B465640-3254-4D66-988F-628F15FFDFE9}"/>
    <dgm:cxn modelId="{F009C693-76C2-45F1-A6BA-8F7C6716BAD3}" type="presOf" srcId="{8A0BE4BF-D392-4DE5-A85E-3D9E05DB65AC}" destId="{6F305C2E-E631-483D-98E6-864D6DFCC5EC}" srcOrd="0" destOrd="1" presId="urn:microsoft.com/office/officeart/2016/7/layout/ChevronBlockProcess"/>
    <dgm:cxn modelId="{1EB5E298-02B5-4C13-AA14-92668C9449CF}" srcId="{53260A0E-DE6A-4C95-8322-5396ED66F453}" destId="{92F1285A-1B33-4896-B2B3-58109B4524D1}" srcOrd="1" destOrd="0" parTransId="{3EC4EAC5-8076-484A-847F-357C73C1DE4D}" sibTransId="{42C48ACB-C05E-45A8-AA04-E18984AE0254}"/>
    <dgm:cxn modelId="{1B3CA29D-3F7E-4988-80E5-1701E2920F01}" srcId="{28262FBF-3630-4364-8735-A36C358DC78C}" destId="{41F9A294-22C7-4DFA-AE3C-8C4FFDACB69D}" srcOrd="4" destOrd="0" parTransId="{4B0F9CB3-3BBD-4DE1-B6C7-0588852EBA16}" sibTransId="{7E3052DE-F9D8-451D-9AB1-FF10DB979148}"/>
    <dgm:cxn modelId="{B3D981AE-A5AC-469F-9C84-7882FE074EF1}" type="presOf" srcId="{9ED0012B-DEA2-4C5F-A8D4-EDB07DF409F0}" destId="{6F305C2E-E631-483D-98E6-864D6DFCC5EC}" srcOrd="0" destOrd="3" presId="urn:microsoft.com/office/officeart/2016/7/layout/ChevronBlockProcess"/>
    <dgm:cxn modelId="{4DB680B6-AEA0-4367-A22C-557F7D8AEE53}" srcId="{28262FBF-3630-4364-8735-A36C358DC78C}" destId="{52FD368D-3DF1-4E6B-96D9-B66A415D298D}" srcOrd="0" destOrd="0" parTransId="{0223AB8D-049B-4430-BCF2-10E00A3C9789}" sibTransId="{51135915-96BB-4A5A-AC6B-0437F411CCC5}"/>
    <dgm:cxn modelId="{021CE4BA-FD15-4B95-BF73-B0DC4F1B9BD9}" srcId="{28262FBF-3630-4364-8735-A36C358DC78C}" destId="{C376677F-2C26-4BCF-8402-1F37405DCCE0}" srcOrd="2" destOrd="0" parTransId="{78BC9B11-FF3C-4A14-B5E2-3B2F9DD68FF9}" sibTransId="{BF6B7FDB-255A-4BD3-B950-CADF5CD9F581}"/>
    <dgm:cxn modelId="{DB328CC5-D8AA-46CA-8F5F-E089AE1AEB59}" type="presOf" srcId="{3EB855E6-F4BB-4608-9A32-405ACAFCFCB0}" destId="{FDDF7758-6A9A-45DB-B439-3C6A6C6E52E1}" srcOrd="0" destOrd="0" presId="urn:microsoft.com/office/officeart/2016/7/layout/ChevronBlockProcess"/>
    <dgm:cxn modelId="{A95753C8-6724-49AC-A273-75C21F192938}" type="presOf" srcId="{C376677F-2C26-4BCF-8402-1F37405DCCE0}" destId="{6F305C2E-E631-483D-98E6-864D6DFCC5EC}" srcOrd="0" destOrd="2" presId="urn:microsoft.com/office/officeart/2016/7/layout/ChevronBlockProcess"/>
    <dgm:cxn modelId="{406361CD-AA13-4833-8A6D-533BE18F6268}" type="presOf" srcId="{92F1285A-1B33-4896-B2B3-58109B4524D1}" destId="{C01179B9-C5D4-49CA-A005-83F1ADB97FE2}" srcOrd="0" destOrd="1" presId="urn:microsoft.com/office/officeart/2016/7/layout/ChevronBlockProcess"/>
    <dgm:cxn modelId="{6577DBD6-D97A-4DB4-9666-473585D16964}" srcId="{53260A0E-DE6A-4C95-8322-5396ED66F453}" destId="{BD4EDF91-94D2-4D50-90ED-BF28481CD290}" srcOrd="3" destOrd="0" parTransId="{5154F0CC-49A3-46D6-8C89-9CD4871B0EC6}" sibTransId="{309FFD39-5EFB-457C-93BC-C921FEF18734}"/>
    <dgm:cxn modelId="{3913D2E0-8FBC-497F-A47A-A69C06B9FC90}" type="presOf" srcId="{37A8B96D-F7CD-405B-864E-7F3259DCC11D}" destId="{A7E4353F-FC4E-4E1A-A517-E9B0EEFF4FAC}" srcOrd="0" destOrd="0" presId="urn:microsoft.com/office/officeart/2016/7/layout/ChevronBlockProcess"/>
    <dgm:cxn modelId="{5096E7E6-91CC-4CAF-B39E-ED9E3ABD9990}" type="presOf" srcId="{E5156CF6-39E8-4E2F-A54A-8B83B56FFB4F}" destId="{FDDF7758-6A9A-45DB-B439-3C6A6C6E52E1}" srcOrd="0" destOrd="2" presId="urn:microsoft.com/office/officeart/2016/7/layout/ChevronBlockProcess"/>
    <dgm:cxn modelId="{B2B570EA-211F-426D-AC49-C92913288F58}" srcId="{28262FBF-3630-4364-8735-A36C358DC78C}" destId="{8A0BE4BF-D392-4DE5-A85E-3D9E05DB65AC}" srcOrd="1" destOrd="0" parTransId="{DD55036A-4AE2-4422-93BC-EF85C280D311}" sibTransId="{BC9EB148-45BA-49BA-B9F4-DFDD94259301}"/>
    <dgm:cxn modelId="{7C43FCEA-F074-4590-8F81-B9A3AE4C1AEC}" srcId="{FFF7EA31-EE7D-47BD-A304-6CCC6B5A74F4}" destId="{5B3121D1-92EC-402C-A523-63B0E5E1F636}" srcOrd="4" destOrd="0" parTransId="{B953B456-A686-41B9-99DD-A878BD7F9AFC}" sibTransId="{FCFFB303-6D71-444D-9272-6368C1DD7666}"/>
    <dgm:cxn modelId="{7EC865FB-E072-4033-BD6D-6F6B0CF90A38}" srcId="{37A8B96D-F7CD-405B-864E-7F3259DCC11D}" destId="{FFF7EA31-EE7D-47BD-A304-6CCC6B5A74F4}" srcOrd="0" destOrd="0" parTransId="{8335961E-5A8E-44A2-B8D9-1C17D473E60F}" sibTransId="{9F193F70-6B51-4ED9-BA53-2E7AF850E0C2}"/>
    <dgm:cxn modelId="{79E8D0DB-95EE-4920-9D58-93B6A5972168}" type="presParOf" srcId="{A7E4353F-FC4E-4E1A-A517-E9B0EEFF4FAC}" destId="{2F3A3440-2EFC-453C-BAD7-C8429DDC5F1A}" srcOrd="0" destOrd="0" presId="urn:microsoft.com/office/officeart/2016/7/layout/ChevronBlockProcess"/>
    <dgm:cxn modelId="{B2EB6A2B-5D3F-49C4-B389-5BBC8525D13E}" type="presParOf" srcId="{2F3A3440-2EFC-453C-BAD7-C8429DDC5F1A}" destId="{A75F0215-3793-40EE-A1BE-69589662109D}" srcOrd="0" destOrd="0" presId="urn:microsoft.com/office/officeart/2016/7/layout/ChevronBlockProcess"/>
    <dgm:cxn modelId="{4701DDFB-7C9D-4F7B-ACC0-1FEC03B9A8DB}" type="presParOf" srcId="{2F3A3440-2EFC-453C-BAD7-C8429DDC5F1A}" destId="{FDDF7758-6A9A-45DB-B439-3C6A6C6E52E1}" srcOrd="1" destOrd="0" presId="urn:microsoft.com/office/officeart/2016/7/layout/ChevronBlockProcess"/>
    <dgm:cxn modelId="{A8133650-685E-4CF8-A2DF-C09CCC09188E}" type="presParOf" srcId="{A7E4353F-FC4E-4E1A-A517-E9B0EEFF4FAC}" destId="{4B47D063-7112-4FAF-ACE4-6073EE577EAB}" srcOrd="1" destOrd="0" presId="urn:microsoft.com/office/officeart/2016/7/layout/ChevronBlockProcess"/>
    <dgm:cxn modelId="{ED1FEB6B-B2BE-41A2-A1E7-2F5B6F3B8C70}" type="presParOf" srcId="{A7E4353F-FC4E-4E1A-A517-E9B0EEFF4FAC}" destId="{3AA44187-9737-4CDE-B28E-7FCE5EE405E1}" srcOrd="2" destOrd="0" presId="urn:microsoft.com/office/officeart/2016/7/layout/ChevronBlockProcess"/>
    <dgm:cxn modelId="{AC641944-4749-492F-9731-B6CFA49999E4}" type="presParOf" srcId="{3AA44187-9737-4CDE-B28E-7FCE5EE405E1}" destId="{F4F1C0F5-DC59-4AF9-B84C-5F3A4C79CF21}" srcOrd="0" destOrd="0" presId="urn:microsoft.com/office/officeart/2016/7/layout/ChevronBlockProcess"/>
    <dgm:cxn modelId="{3A591BD0-ADB9-4C82-855E-7FADEAD0D8F4}" type="presParOf" srcId="{3AA44187-9737-4CDE-B28E-7FCE5EE405E1}" destId="{C01179B9-C5D4-49CA-A005-83F1ADB97FE2}" srcOrd="1" destOrd="0" presId="urn:microsoft.com/office/officeart/2016/7/layout/ChevronBlockProcess"/>
    <dgm:cxn modelId="{8412E42F-9015-478B-AAF1-524E490C50F6}" type="presParOf" srcId="{A7E4353F-FC4E-4E1A-A517-E9B0EEFF4FAC}" destId="{F183722A-AD09-47E0-B40B-F5EA30E2E977}" srcOrd="3" destOrd="0" presId="urn:microsoft.com/office/officeart/2016/7/layout/ChevronBlockProcess"/>
    <dgm:cxn modelId="{7F3957BD-A54F-49AF-BD19-0DA150892CBD}" type="presParOf" srcId="{A7E4353F-FC4E-4E1A-A517-E9B0EEFF4FAC}" destId="{616130AB-38E5-4BD2-9825-8C67778564E8}" srcOrd="4" destOrd="0" presId="urn:microsoft.com/office/officeart/2016/7/layout/ChevronBlockProcess"/>
    <dgm:cxn modelId="{D047FA29-BCDD-400B-A48E-0C66757A780C}" type="presParOf" srcId="{616130AB-38E5-4BD2-9825-8C67778564E8}" destId="{15443AC2-2925-4C96-9039-28CCABB7C2DF}" srcOrd="0" destOrd="0" presId="urn:microsoft.com/office/officeart/2016/7/layout/ChevronBlockProcess"/>
    <dgm:cxn modelId="{45EEE0FC-5F5B-4D29-9046-F3E5D452C972}" type="presParOf" srcId="{616130AB-38E5-4BD2-9825-8C67778564E8}" destId="{6F305C2E-E631-483D-98E6-864D6DFCC5EC}"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3999B3-0461-4575-8B40-EA5BE96CD2B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0B2054F-0A8C-4118-A422-6DD14CDFB116}">
      <dgm:prSet/>
      <dgm:spPr/>
      <dgm:t>
        <a:bodyPr/>
        <a:lstStyle/>
        <a:p>
          <a:pPr>
            <a:lnSpc>
              <a:spcPct val="100000"/>
            </a:lnSpc>
            <a:defRPr cap="all"/>
          </a:pPr>
          <a:r>
            <a:rPr lang="en-US"/>
            <a:t>Specific – be particular, not vague</a:t>
          </a:r>
        </a:p>
      </dgm:t>
    </dgm:pt>
    <dgm:pt modelId="{8DB91003-7293-46AA-B900-2E9C00203DF4}" type="parTrans" cxnId="{09FE7D43-FB13-4947-B581-51D4E2921CF7}">
      <dgm:prSet/>
      <dgm:spPr/>
      <dgm:t>
        <a:bodyPr/>
        <a:lstStyle/>
        <a:p>
          <a:endParaRPr lang="en-US"/>
        </a:p>
      </dgm:t>
    </dgm:pt>
    <dgm:pt modelId="{41F9F789-4062-4D69-AC0A-5CD8604BD367}" type="sibTrans" cxnId="{09FE7D43-FB13-4947-B581-51D4E2921CF7}">
      <dgm:prSet/>
      <dgm:spPr/>
      <dgm:t>
        <a:bodyPr/>
        <a:lstStyle/>
        <a:p>
          <a:endParaRPr lang="en-US"/>
        </a:p>
      </dgm:t>
    </dgm:pt>
    <dgm:pt modelId="{4329787B-801D-4C5F-9551-69EF0D309AE1}">
      <dgm:prSet/>
      <dgm:spPr/>
      <dgm:t>
        <a:bodyPr/>
        <a:lstStyle/>
        <a:p>
          <a:pPr>
            <a:lnSpc>
              <a:spcPct val="100000"/>
            </a:lnSpc>
            <a:defRPr cap="all"/>
          </a:pPr>
          <a:r>
            <a:rPr lang="en-US"/>
            <a:t>Measurable – can be measured numerically</a:t>
          </a:r>
        </a:p>
      </dgm:t>
    </dgm:pt>
    <dgm:pt modelId="{887317C1-F622-44FA-849C-102AA671FC91}" type="parTrans" cxnId="{484B3889-926C-4C92-94DF-BB1348BCA502}">
      <dgm:prSet/>
      <dgm:spPr/>
      <dgm:t>
        <a:bodyPr/>
        <a:lstStyle/>
        <a:p>
          <a:endParaRPr lang="en-US"/>
        </a:p>
      </dgm:t>
    </dgm:pt>
    <dgm:pt modelId="{2E047503-623B-40FA-B481-A6E3EE3AF2AB}" type="sibTrans" cxnId="{484B3889-926C-4C92-94DF-BB1348BCA502}">
      <dgm:prSet/>
      <dgm:spPr/>
      <dgm:t>
        <a:bodyPr/>
        <a:lstStyle/>
        <a:p>
          <a:endParaRPr lang="en-US"/>
        </a:p>
      </dgm:t>
    </dgm:pt>
    <dgm:pt modelId="{E07D96C9-D5B6-4DA6-8F51-7A9D161E8EE3}">
      <dgm:prSet/>
      <dgm:spPr/>
      <dgm:t>
        <a:bodyPr/>
        <a:lstStyle/>
        <a:p>
          <a:pPr>
            <a:lnSpc>
              <a:spcPct val="100000"/>
            </a:lnSpc>
            <a:defRPr cap="all"/>
          </a:pPr>
          <a:r>
            <a:rPr lang="en-US"/>
            <a:t>Attainable (Actionable) – can be achieved</a:t>
          </a:r>
        </a:p>
      </dgm:t>
    </dgm:pt>
    <dgm:pt modelId="{A20F960C-4FD3-4B4C-A456-4EE6FB66A340}" type="parTrans" cxnId="{C57DE67A-830C-4D7E-8559-49ADE8B83ABC}">
      <dgm:prSet/>
      <dgm:spPr/>
      <dgm:t>
        <a:bodyPr/>
        <a:lstStyle/>
        <a:p>
          <a:endParaRPr lang="en-US"/>
        </a:p>
      </dgm:t>
    </dgm:pt>
    <dgm:pt modelId="{C6F60F6C-BF7A-48F1-ADE3-869F7D395F17}" type="sibTrans" cxnId="{C57DE67A-830C-4D7E-8559-49ADE8B83ABC}">
      <dgm:prSet/>
      <dgm:spPr/>
      <dgm:t>
        <a:bodyPr/>
        <a:lstStyle/>
        <a:p>
          <a:endParaRPr lang="en-US"/>
        </a:p>
      </dgm:t>
    </dgm:pt>
    <dgm:pt modelId="{6361747E-F8B1-4B3D-B637-B0CFFF87B954}">
      <dgm:prSet/>
      <dgm:spPr/>
      <dgm:t>
        <a:bodyPr/>
        <a:lstStyle/>
        <a:p>
          <a:pPr>
            <a:lnSpc>
              <a:spcPct val="100000"/>
            </a:lnSpc>
            <a:defRPr cap="all"/>
          </a:pPr>
          <a:r>
            <a:rPr lang="en-US"/>
            <a:t>Realistic (Relevant) – feasible</a:t>
          </a:r>
        </a:p>
      </dgm:t>
    </dgm:pt>
    <dgm:pt modelId="{C84CD8FE-9488-400B-ACF1-A8796CE86C0B}" type="parTrans" cxnId="{3A810AB6-F8F3-4380-A4DD-F88A14677661}">
      <dgm:prSet/>
      <dgm:spPr/>
      <dgm:t>
        <a:bodyPr/>
        <a:lstStyle/>
        <a:p>
          <a:endParaRPr lang="en-US"/>
        </a:p>
      </dgm:t>
    </dgm:pt>
    <dgm:pt modelId="{A3315C0F-BE95-4B0B-BDEE-89CCAC906017}" type="sibTrans" cxnId="{3A810AB6-F8F3-4380-A4DD-F88A14677661}">
      <dgm:prSet/>
      <dgm:spPr/>
      <dgm:t>
        <a:bodyPr/>
        <a:lstStyle/>
        <a:p>
          <a:endParaRPr lang="en-US"/>
        </a:p>
      </dgm:t>
    </dgm:pt>
    <dgm:pt modelId="{18C03D13-558B-4A5C-AAB2-7C4648B30701}">
      <dgm:prSet/>
      <dgm:spPr/>
      <dgm:t>
        <a:bodyPr/>
        <a:lstStyle/>
        <a:p>
          <a:pPr>
            <a:lnSpc>
              <a:spcPct val="100000"/>
            </a:lnSpc>
            <a:defRPr cap="all"/>
          </a:pPr>
          <a:r>
            <a:rPr lang="en-US"/>
            <a:t>Time-bound – have a deadline</a:t>
          </a:r>
        </a:p>
      </dgm:t>
    </dgm:pt>
    <dgm:pt modelId="{1584B42E-1E0E-46CB-A451-9D5A651A6728}" type="parTrans" cxnId="{C22B43FC-1A72-424D-A965-E571B9BADFEA}">
      <dgm:prSet/>
      <dgm:spPr/>
      <dgm:t>
        <a:bodyPr/>
        <a:lstStyle/>
        <a:p>
          <a:endParaRPr lang="en-US"/>
        </a:p>
      </dgm:t>
    </dgm:pt>
    <dgm:pt modelId="{87BE9686-C7F1-42A6-9347-21B23DE4797B}" type="sibTrans" cxnId="{C22B43FC-1A72-424D-A965-E571B9BADFEA}">
      <dgm:prSet/>
      <dgm:spPr/>
      <dgm:t>
        <a:bodyPr/>
        <a:lstStyle/>
        <a:p>
          <a:endParaRPr lang="en-US"/>
        </a:p>
      </dgm:t>
    </dgm:pt>
    <dgm:pt modelId="{53F082F6-3317-49CF-936B-D334510552C1}" type="pres">
      <dgm:prSet presAssocID="{883999B3-0461-4575-8B40-EA5BE96CD2B6}" presName="root" presStyleCnt="0">
        <dgm:presLayoutVars>
          <dgm:dir/>
          <dgm:resizeHandles val="exact"/>
        </dgm:presLayoutVars>
      </dgm:prSet>
      <dgm:spPr/>
    </dgm:pt>
    <dgm:pt modelId="{BFADA4F3-D9C8-4E3E-B44D-A128E5620587}" type="pres">
      <dgm:prSet presAssocID="{F0B2054F-0A8C-4118-A422-6DD14CDFB116}" presName="compNode" presStyleCnt="0"/>
      <dgm:spPr/>
    </dgm:pt>
    <dgm:pt modelId="{105F98AB-1717-418B-8557-B5236D530892}" type="pres">
      <dgm:prSet presAssocID="{F0B2054F-0A8C-4118-A422-6DD14CDFB116}" presName="iconBgRect" presStyleLbl="bgShp" presStyleIdx="0" presStyleCnt="5"/>
      <dgm:spPr/>
    </dgm:pt>
    <dgm:pt modelId="{5D1268EE-6379-462E-8F91-280C44BA54AC}" type="pres">
      <dgm:prSet presAssocID="{F0B2054F-0A8C-4118-A422-6DD14CDFB11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27FE261D-E412-4945-AAB3-D2F0E9E58A5F}" type="pres">
      <dgm:prSet presAssocID="{F0B2054F-0A8C-4118-A422-6DD14CDFB116}" presName="spaceRect" presStyleCnt="0"/>
      <dgm:spPr/>
    </dgm:pt>
    <dgm:pt modelId="{5403CD8D-46D3-4D89-9505-96EE796A3877}" type="pres">
      <dgm:prSet presAssocID="{F0B2054F-0A8C-4118-A422-6DD14CDFB116}" presName="textRect" presStyleLbl="revTx" presStyleIdx="0" presStyleCnt="5">
        <dgm:presLayoutVars>
          <dgm:chMax val="1"/>
          <dgm:chPref val="1"/>
        </dgm:presLayoutVars>
      </dgm:prSet>
      <dgm:spPr/>
    </dgm:pt>
    <dgm:pt modelId="{D215D57B-BFB8-4156-87F7-9C0137F458B1}" type="pres">
      <dgm:prSet presAssocID="{41F9F789-4062-4D69-AC0A-5CD8604BD367}" presName="sibTrans" presStyleCnt="0"/>
      <dgm:spPr/>
    </dgm:pt>
    <dgm:pt modelId="{04D091EF-DD58-49D7-A2CB-8C6CAC5778CE}" type="pres">
      <dgm:prSet presAssocID="{4329787B-801D-4C5F-9551-69EF0D309AE1}" presName="compNode" presStyleCnt="0"/>
      <dgm:spPr/>
    </dgm:pt>
    <dgm:pt modelId="{393E4455-8953-4C56-8CEF-0827C91AA6A6}" type="pres">
      <dgm:prSet presAssocID="{4329787B-801D-4C5F-9551-69EF0D309AE1}" presName="iconBgRect" presStyleLbl="bgShp" presStyleIdx="1" presStyleCnt="5"/>
      <dgm:spPr/>
    </dgm:pt>
    <dgm:pt modelId="{25A547CD-BF8A-49EE-BA70-D57A98E9AEAA}" type="pres">
      <dgm:prSet presAssocID="{4329787B-801D-4C5F-9551-69EF0D309AE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ler"/>
        </a:ext>
      </dgm:extLst>
    </dgm:pt>
    <dgm:pt modelId="{7050ADE5-2AB5-4172-9AD2-7A62818E34EB}" type="pres">
      <dgm:prSet presAssocID="{4329787B-801D-4C5F-9551-69EF0D309AE1}" presName="spaceRect" presStyleCnt="0"/>
      <dgm:spPr/>
    </dgm:pt>
    <dgm:pt modelId="{DA34DB27-5592-40CA-9234-D6619EDA842A}" type="pres">
      <dgm:prSet presAssocID="{4329787B-801D-4C5F-9551-69EF0D309AE1}" presName="textRect" presStyleLbl="revTx" presStyleIdx="1" presStyleCnt="5">
        <dgm:presLayoutVars>
          <dgm:chMax val="1"/>
          <dgm:chPref val="1"/>
        </dgm:presLayoutVars>
      </dgm:prSet>
      <dgm:spPr/>
    </dgm:pt>
    <dgm:pt modelId="{35CCF7A7-3F9C-4510-97A4-6AF857D2D3BD}" type="pres">
      <dgm:prSet presAssocID="{2E047503-623B-40FA-B481-A6E3EE3AF2AB}" presName="sibTrans" presStyleCnt="0"/>
      <dgm:spPr/>
    </dgm:pt>
    <dgm:pt modelId="{501AC50A-8FEC-467F-9D55-BF14B9589D2A}" type="pres">
      <dgm:prSet presAssocID="{E07D96C9-D5B6-4DA6-8F51-7A9D161E8EE3}" presName="compNode" presStyleCnt="0"/>
      <dgm:spPr/>
    </dgm:pt>
    <dgm:pt modelId="{788869F7-AC46-4727-8620-59609C5EAEF8}" type="pres">
      <dgm:prSet presAssocID="{E07D96C9-D5B6-4DA6-8F51-7A9D161E8EE3}" presName="iconBgRect" presStyleLbl="bgShp" presStyleIdx="2" presStyleCnt="5"/>
      <dgm:spPr/>
    </dgm:pt>
    <dgm:pt modelId="{470730A1-83CC-4D29-AB27-B2211524349C}" type="pres">
      <dgm:prSet presAssocID="{E07D96C9-D5B6-4DA6-8F51-7A9D161E8EE3}"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EC0C1620-D55B-4423-862B-71EC548AD6A6}" type="pres">
      <dgm:prSet presAssocID="{E07D96C9-D5B6-4DA6-8F51-7A9D161E8EE3}" presName="spaceRect" presStyleCnt="0"/>
      <dgm:spPr/>
    </dgm:pt>
    <dgm:pt modelId="{AE19C88A-293A-4050-A4BF-AE6811630632}" type="pres">
      <dgm:prSet presAssocID="{E07D96C9-D5B6-4DA6-8F51-7A9D161E8EE3}" presName="textRect" presStyleLbl="revTx" presStyleIdx="2" presStyleCnt="5">
        <dgm:presLayoutVars>
          <dgm:chMax val="1"/>
          <dgm:chPref val="1"/>
        </dgm:presLayoutVars>
      </dgm:prSet>
      <dgm:spPr/>
    </dgm:pt>
    <dgm:pt modelId="{221B3B49-D2EE-4D74-B0D1-FD29AE78B6C0}" type="pres">
      <dgm:prSet presAssocID="{C6F60F6C-BF7A-48F1-ADE3-869F7D395F17}" presName="sibTrans" presStyleCnt="0"/>
      <dgm:spPr/>
    </dgm:pt>
    <dgm:pt modelId="{57574753-E3DC-4568-B6AE-711AE8A8115E}" type="pres">
      <dgm:prSet presAssocID="{6361747E-F8B1-4B3D-B637-B0CFFF87B954}" presName="compNode" presStyleCnt="0"/>
      <dgm:spPr/>
    </dgm:pt>
    <dgm:pt modelId="{541C6B95-9948-469D-8B44-F556D5C33287}" type="pres">
      <dgm:prSet presAssocID="{6361747E-F8B1-4B3D-B637-B0CFFF87B954}" presName="iconBgRect" presStyleLbl="bgShp" presStyleIdx="3" presStyleCnt="5"/>
      <dgm:spPr/>
    </dgm:pt>
    <dgm:pt modelId="{A6D6B531-FF2F-445D-9BD9-47272C13557F}" type="pres">
      <dgm:prSet presAssocID="{6361747E-F8B1-4B3D-B637-B0CFFF87B954}"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44888169-13A7-45B7-AECF-BF92F03DC0FC}" type="pres">
      <dgm:prSet presAssocID="{6361747E-F8B1-4B3D-B637-B0CFFF87B954}" presName="spaceRect" presStyleCnt="0"/>
      <dgm:spPr/>
    </dgm:pt>
    <dgm:pt modelId="{E1AA4DE7-3D34-4852-9195-BBC7C5669EBA}" type="pres">
      <dgm:prSet presAssocID="{6361747E-F8B1-4B3D-B637-B0CFFF87B954}" presName="textRect" presStyleLbl="revTx" presStyleIdx="3" presStyleCnt="5">
        <dgm:presLayoutVars>
          <dgm:chMax val="1"/>
          <dgm:chPref val="1"/>
        </dgm:presLayoutVars>
      </dgm:prSet>
      <dgm:spPr/>
    </dgm:pt>
    <dgm:pt modelId="{65431BAB-2B53-4663-85C4-E2CA1ADAD55F}" type="pres">
      <dgm:prSet presAssocID="{A3315C0F-BE95-4B0B-BDEE-89CCAC906017}" presName="sibTrans" presStyleCnt="0"/>
      <dgm:spPr/>
    </dgm:pt>
    <dgm:pt modelId="{7424483A-6BDA-4B08-821E-581B61334161}" type="pres">
      <dgm:prSet presAssocID="{18C03D13-558B-4A5C-AAB2-7C4648B30701}" presName="compNode" presStyleCnt="0"/>
      <dgm:spPr/>
    </dgm:pt>
    <dgm:pt modelId="{CF49BFDF-9CC5-4F7E-B08B-C13CAFEF5525}" type="pres">
      <dgm:prSet presAssocID="{18C03D13-558B-4A5C-AAB2-7C4648B30701}" presName="iconBgRect" presStyleLbl="bgShp" presStyleIdx="4" presStyleCnt="5"/>
      <dgm:spPr/>
    </dgm:pt>
    <dgm:pt modelId="{8E25E309-6F91-4385-838D-20E006A5BCB4}" type="pres">
      <dgm:prSet presAssocID="{18C03D13-558B-4A5C-AAB2-7C4648B30701}"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B24C6A6B-B1C6-4795-BB00-BF82A63C23DE}" type="pres">
      <dgm:prSet presAssocID="{18C03D13-558B-4A5C-AAB2-7C4648B30701}" presName="spaceRect" presStyleCnt="0"/>
      <dgm:spPr/>
    </dgm:pt>
    <dgm:pt modelId="{9487EA7B-63BA-4B6C-AE50-F2D9D7C92203}" type="pres">
      <dgm:prSet presAssocID="{18C03D13-558B-4A5C-AAB2-7C4648B30701}" presName="textRect" presStyleLbl="revTx" presStyleIdx="4" presStyleCnt="5">
        <dgm:presLayoutVars>
          <dgm:chMax val="1"/>
          <dgm:chPref val="1"/>
        </dgm:presLayoutVars>
      </dgm:prSet>
      <dgm:spPr/>
    </dgm:pt>
  </dgm:ptLst>
  <dgm:cxnLst>
    <dgm:cxn modelId="{B697B739-FADD-43E6-B861-DD19E34288BA}" type="presOf" srcId="{18C03D13-558B-4A5C-AAB2-7C4648B30701}" destId="{9487EA7B-63BA-4B6C-AE50-F2D9D7C92203}" srcOrd="0" destOrd="0" presId="urn:microsoft.com/office/officeart/2018/5/layout/IconCircleLabelList"/>
    <dgm:cxn modelId="{09FE7D43-FB13-4947-B581-51D4E2921CF7}" srcId="{883999B3-0461-4575-8B40-EA5BE96CD2B6}" destId="{F0B2054F-0A8C-4118-A422-6DD14CDFB116}" srcOrd="0" destOrd="0" parTransId="{8DB91003-7293-46AA-B900-2E9C00203DF4}" sibTransId="{41F9F789-4062-4D69-AC0A-5CD8604BD367}"/>
    <dgm:cxn modelId="{C57DE67A-830C-4D7E-8559-49ADE8B83ABC}" srcId="{883999B3-0461-4575-8B40-EA5BE96CD2B6}" destId="{E07D96C9-D5B6-4DA6-8F51-7A9D161E8EE3}" srcOrd="2" destOrd="0" parTransId="{A20F960C-4FD3-4B4C-A456-4EE6FB66A340}" sibTransId="{C6F60F6C-BF7A-48F1-ADE3-869F7D395F17}"/>
    <dgm:cxn modelId="{83D22085-38EC-4CDC-95FB-FFCF0F270CE7}" type="presOf" srcId="{6361747E-F8B1-4B3D-B637-B0CFFF87B954}" destId="{E1AA4DE7-3D34-4852-9195-BBC7C5669EBA}" srcOrd="0" destOrd="0" presId="urn:microsoft.com/office/officeart/2018/5/layout/IconCircleLabelList"/>
    <dgm:cxn modelId="{484B3889-926C-4C92-94DF-BB1348BCA502}" srcId="{883999B3-0461-4575-8B40-EA5BE96CD2B6}" destId="{4329787B-801D-4C5F-9551-69EF0D309AE1}" srcOrd="1" destOrd="0" parTransId="{887317C1-F622-44FA-849C-102AA671FC91}" sibTransId="{2E047503-623B-40FA-B481-A6E3EE3AF2AB}"/>
    <dgm:cxn modelId="{5FC36D97-DA1B-43EF-B55A-13649BD2AE0B}" type="presOf" srcId="{883999B3-0461-4575-8B40-EA5BE96CD2B6}" destId="{53F082F6-3317-49CF-936B-D334510552C1}" srcOrd="0" destOrd="0" presId="urn:microsoft.com/office/officeart/2018/5/layout/IconCircleLabelList"/>
    <dgm:cxn modelId="{3A810AB6-F8F3-4380-A4DD-F88A14677661}" srcId="{883999B3-0461-4575-8B40-EA5BE96CD2B6}" destId="{6361747E-F8B1-4B3D-B637-B0CFFF87B954}" srcOrd="3" destOrd="0" parTransId="{C84CD8FE-9488-400B-ACF1-A8796CE86C0B}" sibTransId="{A3315C0F-BE95-4B0B-BDEE-89CCAC906017}"/>
    <dgm:cxn modelId="{466851D7-EF9C-4107-BF00-69A6226365AF}" type="presOf" srcId="{E07D96C9-D5B6-4DA6-8F51-7A9D161E8EE3}" destId="{AE19C88A-293A-4050-A4BF-AE6811630632}" srcOrd="0" destOrd="0" presId="urn:microsoft.com/office/officeart/2018/5/layout/IconCircleLabelList"/>
    <dgm:cxn modelId="{2D47F5DE-2CBE-4669-97D0-7C6D9ACDD19E}" type="presOf" srcId="{F0B2054F-0A8C-4118-A422-6DD14CDFB116}" destId="{5403CD8D-46D3-4D89-9505-96EE796A3877}" srcOrd="0" destOrd="0" presId="urn:microsoft.com/office/officeart/2018/5/layout/IconCircleLabelList"/>
    <dgm:cxn modelId="{D2996AFB-F321-465F-B12B-143D12CD99F9}" type="presOf" srcId="{4329787B-801D-4C5F-9551-69EF0D309AE1}" destId="{DA34DB27-5592-40CA-9234-D6619EDA842A}" srcOrd="0" destOrd="0" presId="urn:microsoft.com/office/officeart/2018/5/layout/IconCircleLabelList"/>
    <dgm:cxn modelId="{C22B43FC-1A72-424D-A965-E571B9BADFEA}" srcId="{883999B3-0461-4575-8B40-EA5BE96CD2B6}" destId="{18C03D13-558B-4A5C-AAB2-7C4648B30701}" srcOrd="4" destOrd="0" parTransId="{1584B42E-1E0E-46CB-A451-9D5A651A6728}" sibTransId="{87BE9686-C7F1-42A6-9347-21B23DE4797B}"/>
    <dgm:cxn modelId="{3634F2FD-8F2D-4109-8A4B-C7DB114BCD9B}" type="presParOf" srcId="{53F082F6-3317-49CF-936B-D334510552C1}" destId="{BFADA4F3-D9C8-4E3E-B44D-A128E5620587}" srcOrd="0" destOrd="0" presId="urn:microsoft.com/office/officeart/2018/5/layout/IconCircleLabelList"/>
    <dgm:cxn modelId="{156E46B0-5DFA-459D-B955-5D49DACFB249}" type="presParOf" srcId="{BFADA4F3-D9C8-4E3E-B44D-A128E5620587}" destId="{105F98AB-1717-418B-8557-B5236D530892}" srcOrd="0" destOrd="0" presId="urn:microsoft.com/office/officeart/2018/5/layout/IconCircleLabelList"/>
    <dgm:cxn modelId="{44967069-7006-4BD2-9FA4-B4A6A48B8C5C}" type="presParOf" srcId="{BFADA4F3-D9C8-4E3E-B44D-A128E5620587}" destId="{5D1268EE-6379-462E-8F91-280C44BA54AC}" srcOrd="1" destOrd="0" presId="urn:microsoft.com/office/officeart/2018/5/layout/IconCircleLabelList"/>
    <dgm:cxn modelId="{367D4AA9-85AC-4A17-AD8C-1F7444425C94}" type="presParOf" srcId="{BFADA4F3-D9C8-4E3E-B44D-A128E5620587}" destId="{27FE261D-E412-4945-AAB3-D2F0E9E58A5F}" srcOrd="2" destOrd="0" presId="urn:microsoft.com/office/officeart/2018/5/layout/IconCircleLabelList"/>
    <dgm:cxn modelId="{1D1550C8-EED2-405B-A0BE-CC753C487570}" type="presParOf" srcId="{BFADA4F3-D9C8-4E3E-B44D-A128E5620587}" destId="{5403CD8D-46D3-4D89-9505-96EE796A3877}" srcOrd="3" destOrd="0" presId="urn:microsoft.com/office/officeart/2018/5/layout/IconCircleLabelList"/>
    <dgm:cxn modelId="{0BA91768-6554-4B5F-A88B-0238DA4C4F99}" type="presParOf" srcId="{53F082F6-3317-49CF-936B-D334510552C1}" destId="{D215D57B-BFB8-4156-87F7-9C0137F458B1}" srcOrd="1" destOrd="0" presId="urn:microsoft.com/office/officeart/2018/5/layout/IconCircleLabelList"/>
    <dgm:cxn modelId="{1DC42876-CC43-4C6A-814A-369BD066D91A}" type="presParOf" srcId="{53F082F6-3317-49CF-936B-D334510552C1}" destId="{04D091EF-DD58-49D7-A2CB-8C6CAC5778CE}" srcOrd="2" destOrd="0" presId="urn:microsoft.com/office/officeart/2018/5/layout/IconCircleLabelList"/>
    <dgm:cxn modelId="{3199C946-0521-4734-AC94-A71A2C12E701}" type="presParOf" srcId="{04D091EF-DD58-49D7-A2CB-8C6CAC5778CE}" destId="{393E4455-8953-4C56-8CEF-0827C91AA6A6}" srcOrd="0" destOrd="0" presId="urn:microsoft.com/office/officeart/2018/5/layout/IconCircleLabelList"/>
    <dgm:cxn modelId="{ABFBE1EB-81F6-4870-8F00-4AF99F30642D}" type="presParOf" srcId="{04D091EF-DD58-49D7-A2CB-8C6CAC5778CE}" destId="{25A547CD-BF8A-49EE-BA70-D57A98E9AEAA}" srcOrd="1" destOrd="0" presId="urn:microsoft.com/office/officeart/2018/5/layout/IconCircleLabelList"/>
    <dgm:cxn modelId="{4D70D365-19EB-49C3-8454-1D6E8A272C8E}" type="presParOf" srcId="{04D091EF-DD58-49D7-A2CB-8C6CAC5778CE}" destId="{7050ADE5-2AB5-4172-9AD2-7A62818E34EB}" srcOrd="2" destOrd="0" presId="urn:microsoft.com/office/officeart/2018/5/layout/IconCircleLabelList"/>
    <dgm:cxn modelId="{D3A77E2D-2DBA-45D8-8C2A-0A03614BC64B}" type="presParOf" srcId="{04D091EF-DD58-49D7-A2CB-8C6CAC5778CE}" destId="{DA34DB27-5592-40CA-9234-D6619EDA842A}" srcOrd="3" destOrd="0" presId="urn:microsoft.com/office/officeart/2018/5/layout/IconCircleLabelList"/>
    <dgm:cxn modelId="{7E418107-30A0-43AB-991C-56A09EC29639}" type="presParOf" srcId="{53F082F6-3317-49CF-936B-D334510552C1}" destId="{35CCF7A7-3F9C-4510-97A4-6AF857D2D3BD}" srcOrd="3" destOrd="0" presId="urn:microsoft.com/office/officeart/2018/5/layout/IconCircleLabelList"/>
    <dgm:cxn modelId="{0BB9BCC1-D750-417A-AD71-7768AB9B8821}" type="presParOf" srcId="{53F082F6-3317-49CF-936B-D334510552C1}" destId="{501AC50A-8FEC-467F-9D55-BF14B9589D2A}" srcOrd="4" destOrd="0" presId="urn:microsoft.com/office/officeart/2018/5/layout/IconCircleLabelList"/>
    <dgm:cxn modelId="{330F292F-2A9B-47C9-AE5C-B321C0249662}" type="presParOf" srcId="{501AC50A-8FEC-467F-9D55-BF14B9589D2A}" destId="{788869F7-AC46-4727-8620-59609C5EAEF8}" srcOrd="0" destOrd="0" presId="urn:microsoft.com/office/officeart/2018/5/layout/IconCircleLabelList"/>
    <dgm:cxn modelId="{A1B022CA-D386-41B3-899E-96AC79C1CF80}" type="presParOf" srcId="{501AC50A-8FEC-467F-9D55-BF14B9589D2A}" destId="{470730A1-83CC-4D29-AB27-B2211524349C}" srcOrd="1" destOrd="0" presId="urn:microsoft.com/office/officeart/2018/5/layout/IconCircleLabelList"/>
    <dgm:cxn modelId="{10C94D8D-0142-401B-BBAF-2FC38AA1AE75}" type="presParOf" srcId="{501AC50A-8FEC-467F-9D55-BF14B9589D2A}" destId="{EC0C1620-D55B-4423-862B-71EC548AD6A6}" srcOrd="2" destOrd="0" presId="urn:microsoft.com/office/officeart/2018/5/layout/IconCircleLabelList"/>
    <dgm:cxn modelId="{5D8EB843-307A-417F-BBE1-CE2015393658}" type="presParOf" srcId="{501AC50A-8FEC-467F-9D55-BF14B9589D2A}" destId="{AE19C88A-293A-4050-A4BF-AE6811630632}" srcOrd="3" destOrd="0" presId="urn:microsoft.com/office/officeart/2018/5/layout/IconCircleLabelList"/>
    <dgm:cxn modelId="{E1EE9C3E-0BCC-4F37-BA26-71CEEA25E61D}" type="presParOf" srcId="{53F082F6-3317-49CF-936B-D334510552C1}" destId="{221B3B49-D2EE-4D74-B0D1-FD29AE78B6C0}" srcOrd="5" destOrd="0" presId="urn:microsoft.com/office/officeart/2018/5/layout/IconCircleLabelList"/>
    <dgm:cxn modelId="{624F2609-F918-4CA5-9314-881B95E6CC22}" type="presParOf" srcId="{53F082F6-3317-49CF-936B-D334510552C1}" destId="{57574753-E3DC-4568-B6AE-711AE8A8115E}" srcOrd="6" destOrd="0" presId="urn:microsoft.com/office/officeart/2018/5/layout/IconCircleLabelList"/>
    <dgm:cxn modelId="{FADB2833-6E96-4791-AEC8-44208AF3ABA9}" type="presParOf" srcId="{57574753-E3DC-4568-B6AE-711AE8A8115E}" destId="{541C6B95-9948-469D-8B44-F556D5C33287}" srcOrd="0" destOrd="0" presId="urn:microsoft.com/office/officeart/2018/5/layout/IconCircleLabelList"/>
    <dgm:cxn modelId="{F564F24A-F7AD-4C83-AD8D-A178EA442E78}" type="presParOf" srcId="{57574753-E3DC-4568-B6AE-711AE8A8115E}" destId="{A6D6B531-FF2F-445D-9BD9-47272C13557F}" srcOrd="1" destOrd="0" presId="urn:microsoft.com/office/officeart/2018/5/layout/IconCircleLabelList"/>
    <dgm:cxn modelId="{AB0F474E-FEB6-4E03-A222-B5009FB1DA95}" type="presParOf" srcId="{57574753-E3DC-4568-B6AE-711AE8A8115E}" destId="{44888169-13A7-45B7-AECF-BF92F03DC0FC}" srcOrd="2" destOrd="0" presId="urn:microsoft.com/office/officeart/2018/5/layout/IconCircleLabelList"/>
    <dgm:cxn modelId="{50529757-99CF-4E8C-BD34-02C7C8B01CAC}" type="presParOf" srcId="{57574753-E3DC-4568-B6AE-711AE8A8115E}" destId="{E1AA4DE7-3D34-4852-9195-BBC7C5669EBA}" srcOrd="3" destOrd="0" presId="urn:microsoft.com/office/officeart/2018/5/layout/IconCircleLabelList"/>
    <dgm:cxn modelId="{F8DCE3A1-2A46-4740-95CD-18018C32C161}" type="presParOf" srcId="{53F082F6-3317-49CF-936B-D334510552C1}" destId="{65431BAB-2B53-4663-85C4-E2CA1ADAD55F}" srcOrd="7" destOrd="0" presId="urn:microsoft.com/office/officeart/2018/5/layout/IconCircleLabelList"/>
    <dgm:cxn modelId="{D42818B4-2D80-43A2-8780-5FC9323C6737}" type="presParOf" srcId="{53F082F6-3317-49CF-936B-D334510552C1}" destId="{7424483A-6BDA-4B08-821E-581B61334161}" srcOrd="8" destOrd="0" presId="urn:microsoft.com/office/officeart/2018/5/layout/IconCircleLabelList"/>
    <dgm:cxn modelId="{773C9B94-3C5B-481B-9622-C4C348393E31}" type="presParOf" srcId="{7424483A-6BDA-4B08-821E-581B61334161}" destId="{CF49BFDF-9CC5-4F7E-B08B-C13CAFEF5525}" srcOrd="0" destOrd="0" presId="urn:microsoft.com/office/officeart/2018/5/layout/IconCircleLabelList"/>
    <dgm:cxn modelId="{CB79D495-E10B-49B7-8709-77D415E1DCAA}" type="presParOf" srcId="{7424483A-6BDA-4B08-821E-581B61334161}" destId="{8E25E309-6F91-4385-838D-20E006A5BCB4}" srcOrd="1" destOrd="0" presId="urn:microsoft.com/office/officeart/2018/5/layout/IconCircleLabelList"/>
    <dgm:cxn modelId="{72178398-A4CE-43CF-A427-BA6B20246E92}" type="presParOf" srcId="{7424483A-6BDA-4B08-821E-581B61334161}" destId="{B24C6A6B-B1C6-4795-BB00-BF82A63C23DE}" srcOrd="2" destOrd="0" presId="urn:microsoft.com/office/officeart/2018/5/layout/IconCircleLabelList"/>
    <dgm:cxn modelId="{B583C6E8-CC64-4041-BA70-7F25A1C60E9F}" type="presParOf" srcId="{7424483A-6BDA-4B08-821E-581B61334161}" destId="{9487EA7B-63BA-4B6C-AE50-F2D9D7C9220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38227-2DC9-4B0F-87F2-6E315597B8D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6E59725-0777-4814-A867-EE77263394FC}">
      <dgm:prSet/>
      <dgm:spPr/>
      <dgm:t>
        <a:bodyPr/>
        <a:lstStyle/>
        <a:p>
          <a:pPr>
            <a:lnSpc>
              <a:spcPct val="100000"/>
            </a:lnSpc>
            <a:defRPr cap="all"/>
          </a:pPr>
          <a:r>
            <a:rPr lang="en-US" b="1" dirty="0"/>
            <a:t>Specific </a:t>
          </a:r>
          <a:r>
            <a:rPr lang="en-US" dirty="0"/>
            <a:t>– be particular, not vague</a:t>
          </a:r>
        </a:p>
      </dgm:t>
    </dgm:pt>
    <dgm:pt modelId="{62DCF37F-09DC-4E8B-AEF7-98E593E150C5}" type="parTrans" cxnId="{FFAF4595-D533-4EDB-AA76-6DCD46277336}">
      <dgm:prSet/>
      <dgm:spPr/>
      <dgm:t>
        <a:bodyPr/>
        <a:lstStyle/>
        <a:p>
          <a:endParaRPr lang="en-US"/>
        </a:p>
      </dgm:t>
    </dgm:pt>
    <dgm:pt modelId="{FE09FCA2-07E8-487D-A9BE-E2EEFB7BE503}" type="sibTrans" cxnId="{FFAF4595-D533-4EDB-AA76-6DCD46277336}">
      <dgm:prSet/>
      <dgm:spPr/>
      <dgm:t>
        <a:bodyPr/>
        <a:lstStyle/>
        <a:p>
          <a:endParaRPr lang="en-US"/>
        </a:p>
      </dgm:t>
    </dgm:pt>
    <dgm:pt modelId="{54E03687-1CD8-47D3-878D-2E2EFA92DD3F}">
      <dgm:prSet/>
      <dgm:spPr/>
      <dgm:t>
        <a:bodyPr/>
        <a:lstStyle/>
        <a:p>
          <a:pPr>
            <a:lnSpc>
              <a:spcPct val="100000"/>
            </a:lnSpc>
            <a:defRPr cap="all"/>
          </a:pPr>
          <a:r>
            <a:rPr lang="en-US" b="1" dirty="0"/>
            <a:t>Measurable</a:t>
          </a:r>
          <a:r>
            <a:rPr lang="en-US" dirty="0"/>
            <a:t> – can be measured numerically</a:t>
          </a:r>
        </a:p>
      </dgm:t>
    </dgm:pt>
    <dgm:pt modelId="{EFE9DCE6-E1B3-46B5-951E-5E77478ABDF2}" type="parTrans" cxnId="{0D93DA6A-C198-47FC-99DC-EA8C36C8BC48}">
      <dgm:prSet/>
      <dgm:spPr/>
      <dgm:t>
        <a:bodyPr/>
        <a:lstStyle/>
        <a:p>
          <a:endParaRPr lang="en-US"/>
        </a:p>
      </dgm:t>
    </dgm:pt>
    <dgm:pt modelId="{01043A83-B151-4A2D-BDA5-EBD5E270A06D}" type="sibTrans" cxnId="{0D93DA6A-C198-47FC-99DC-EA8C36C8BC48}">
      <dgm:prSet/>
      <dgm:spPr/>
      <dgm:t>
        <a:bodyPr/>
        <a:lstStyle/>
        <a:p>
          <a:endParaRPr lang="en-US"/>
        </a:p>
      </dgm:t>
    </dgm:pt>
    <dgm:pt modelId="{61DF14CA-527E-4A09-AA6B-DA4E0F79F9D3}">
      <dgm:prSet/>
      <dgm:spPr/>
      <dgm:t>
        <a:bodyPr/>
        <a:lstStyle/>
        <a:p>
          <a:pPr>
            <a:lnSpc>
              <a:spcPct val="100000"/>
            </a:lnSpc>
            <a:defRPr cap="all"/>
          </a:pPr>
          <a:r>
            <a:rPr lang="en-US" b="1" dirty="0"/>
            <a:t>Attainable </a:t>
          </a:r>
          <a:r>
            <a:rPr lang="en-US" dirty="0"/>
            <a:t>(Actionable) – can be achieved</a:t>
          </a:r>
        </a:p>
      </dgm:t>
    </dgm:pt>
    <dgm:pt modelId="{0C1506D9-F472-4BE8-9B2A-34B1C1E49206}" type="parTrans" cxnId="{E69DF5BA-91E2-4B75-997C-F804177F5014}">
      <dgm:prSet/>
      <dgm:spPr/>
      <dgm:t>
        <a:bodyPr/>
        <a:lstStyle/>
        <a:p>
          <a:endParaRPr lang="en-US"/>
        </a:p>
      </dgm:t>
    </dgm:pt>
    <dgm:pt modelId="{509E357D-168F-4D74-B221-834674BA0416}" type="sibTrans" cxnId="{E69DF5BA-91E2-4B75-997C-F804177F5014}">
      <dgm:prSet/>
      <dgm:spPr/>
      <dgm:t>
        <a:bodyPr/>
        <a:lstStyle/>
        <a:p>
          <a:endParaRPr lang="en-US"/>
        </a:p>
      </dgm:t>
    </dgm:pt>
    <dgm:pt modelId="{9D28E814-2005-4FA2-A071-3BC64DE0E7B3}">
      <dgm:prSet/>
      <dgm:spPr/>
      <dgm:t>
        <a:bodyPr/>
        <a:lstStyle/>
        <a:p>
          <a:pPr>
            <a:lnSpc>
              <a:spcPct val="100000"/>
            </a:lnSpc>
            <a:defRPr cap="all"/>
          </a:pPr>
          <a:r>
            <a:rPr lang="en-US" b="1" dirty="0"/>
            <a:t>Realistic</a:t>
          </a:r>
          <a:r>
            <a:rPr lang="en-US" dirty="0"/>
            <a:t> (Relevant) – feasible</a:t>
          </a:r>
        </a:p>
      </dgm:t>
    </dgm:pt>
    <dgm:pt modelId="{B7330F81-5313-4CE1-9ACA-98E8421A5A9F}" type="parTrans" cxnId="{AD17CE40-FAE1-478A-B7A0-BFCC0A75BA2C}">
      <dgm:prSet/>
      <dgm:spPr/>
      <dgm:t>
        <a:bodyPr/>
        <a:lstStyle/>
        <a:p>
          <a:endParaRPr lang="en-US"/>
        </a:p>
      </dgm:t>
    </dgm:pt>
    <dgm:pt modelId="{3526093E-19B9-4B48-9A12-A43416FA2315}" type="sibTrans" cxnId="{AD17CE40-FAE1-478A-B7A0-BFCC0A75BA2C}">
      <dgm:prSet/>
      <dgm:spPr/>
      <dgm:t>
        <a:bodyPr/>
        <a:lstStyle/>
        <a:p>
          <a:endParaRPr lang="en-US"/>
        </a:p>
      </dgm:t>
    </dgm:pt>
    <dgm:pt modelId="{DE0AB798-7324-436F-A650-C6456B688A99}">
      <dgm:prSet/>
      <dgm:spPr/>
      <dgm:t>
        <a:bodyPr/>
        <a:lstStyle/>
        <a:p>
          <a:pPr>
            <a:lnSpc>
              <a:spcPct val="100000"/>
            </a:lnSpc>
            <a:defRPr cap="all"/>
          </a:pPr>
          <a:r>
            <a:rPr lang="en-US" b="1" dirty="0"/>
            <a:t>Time-bound</a:t>
          </a:r>
          <a:r>
            <a:rPr lang="en-US" dirty="0"/>
            <a:t> – have a deadline</a:t>
          </a:r>
        </a:p>
      </dgm:t>
    </dgm:pt>
    <dgm:pt modelId="{FD9D2E03-4682-4AB0-8F37-C9FDB15B5B37}" type="parTrans" cxnId="{C39B0947-532B-415C-B7C0-CB1358502BC8}">
      <dgm:prSet/>
      <dgm:spPr/>
      <dgm:t>
        <a:bodyPr/>
        <a:lstStyle/>
        <a:p>
          <a:endParaRPr lang="en-US"/>
        </a:p>
      </dgm:t>
    </dgm:pt>
    <dgm:pt modelId="{DCB17B96-D76A-47C2-B54D-78D642977309}" type="sibTrans" cxnId="{C39B0947-532B-415C-B7C0-CB1358502BC8}">
      <dgm:prSet/>
      <dgm:spPr/>
      <dgm:t>
        <a:bodyPr/>
        <a:lstStyle/>
        <a:p>
          <a:endParaRPr lang="en-US"/>
        </a:p>
      </dgm:t>
    </dgm:pt>
    <dgm:pt modelId="{F9EF8BFD-649C-4446-B44E-0A4217AED797}" type="pres">
      <dgm:prSet presAssocID="{7C838227-2DC9-4B0F-87F2-6E315597B8D6}" presName="root" presStyleCnt="0">
        <dgm:presLayoutVars>
          <dgm:dir/>
          <dgm:resizeHandles val="exact"/>
        </dgm:presLayoutVars>
      </dgm:prSet>
      <dgm:spPr/>
    </dgm:pt>
    <dgm:pt modelId="{95E4A77F-E016-43B8-9ADD-7A579B74D8DB}" type="pres">
      <dgm:prSet presAssocID="{46E59725-0777-4814-A867-EE77263394FC}" presName="compNode" presStyleCnt="0"/>
      <dgm:spPr/>
    </dgm:pt>
    <dgm:pt modelId="{C1B8516E-373B-435F-B31C-6E3EBA3D3AF3}" type="pres">
      <dgm:prSet presAssocID="{46E59725-0777-4814-A867-EE77263394FC}" presName="iconBgRect" presStyleLbl="bgShp" presStyleIdx="0" presStyleCnt="5"/>
      <dgm:spPr/>
    </dgm:pt>
    <dgm:pt modelId="{C9F63BA4-1F2F-4B4E-B03C-D27E74398549}" type="pres">
      <dgm:prSet presAssocID="{46E59725-0777-4814-A867-EE77263394FC}"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F4FCAFCF-A5A1-43CA-970C-1C00136F46AE}" type="pres">
      <dgm:prSet presAssocID="{46E59725-0777-4814-A867-EE77263394FC}" presName="spaceRect" presStyleCnt="0"/>
      <dgm:spPr/>
    </dgm:pt>
    <dgm:pt modelId="{19D558AD-00C7-43F5-ACA4-A1DE7BE02DD1}" type="pres">
      <dgm:prSet presAssocID="{46E59725-0777-4814-A867-EE77263394FC}" presName="textRect" presStyleLbl="revTx" presStyleIdx="0" presStyleCnt="5">
        <dgm:presLayoutVars>
          <dgm:chMax val="1"/>
          <dgm:chPref val="1"/>
        </dgm:presLayoutVars>
      </dgm:prSet>
      <dgm:spPr/>
    </dgm:pt>
    <dgm:pt modelId="{A34593CF-3934-44E5-A1B9-388C3ED604C7}" type="pres">
      <dgm:prSet presAssocID="{FE09FCA2-07E8-487D-A9BE-E2EEFB7BE503}" presName="sibTrans" presStyleCnt="0"/>
      <dgm:spPr/>
    </dgm:pt>
    <dgm:pt modelId="{D55E595D-FC2B-4F20-9159-6E0270B8228E}" type="pres">
      <dgm:prSet presAssocID="{54E03687-1CD8-47D3-878D-2E2EFA92DD3F}" presName="compNode" presStyleCnt="0"/>
      <dgm:spPr/>
    </dgm:pt>
    <dgm:pt modelId="{AE5B4C00-5D49-4CC8-BF45-C8A18FE088E4}" type="pres">
      <dgm:prSet presAssocID="{54E03687-1CD8-47D3-878D-2E2EFA92DD3F}" presName="iconBgRect" presStyleLbl="bgShp" presStyleIdx="1" presStyleCnt="5"/>
      <dgm:spPr/>
    </dgm:pt>
    <dgm:pt modelId="{B70BBB4E-D1B0-4EF3-873B-FB8591BD227C}" type="pres">
      <dgm:prSet presAssocID="{54E03687-1CD8-47D3-878D-2E2EFA92DD3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ler"/>
        </a:ext>
      </dgm:extLst>
    </dgm:pt>
    <dgm:pt modelId="{56E0E56D-5324-4E05-B38F-787EBDA453A4}" type="pres">
      <dgm:prSet presAssocID="{54E03687-1CD8-47D3-878D-2E2EFA92DD3F}" presName="spaceRect" presStyleCnt="0"/>
      <dgm:spPr/>
    </dgm:pt>
    <dgm:pt modelId="{E2E64767-CF64-4DD4-B5BE-34A3BE0DB77D}" type="pres">
      <dgm:prSet presAssocID="{54E03687-1CD8-47D3-878D-2E2EFA92DD3F}" presName="textRect" presStyleLbl="revTx" presStyleIdx="1" presStyleCnt="5">
        <dgm:presLayoutVars>
          <dgm:chMax val="1"/>
          <dgm:chPref val="1"/>
        </dgm:presLayoutVars>
      </dgm:prSet>
      <dgm:spPr/>
    </dgm:pt>
    <dgm:pt modelId="{17F9D454-FBCB-4641-BE9A-1FE66571C7C7}" type="pres">
      <dgm:prSet presAssocID="{01043A83-B151-4A2D-BDA5-EBD5E270A06D}" presName="sibTrans" presStyleCnt="0"/>
      <dgm:spPr/>
    </dgm:pt>
    <dgm:pt modelId="{31BC61B6-805D-4173-8E04-84228FE63062}" type="pres">
      <dgm:prSet presAssocID="{61DF14CA-527E-4A09-AA6B-DA4E0F79F9D3}" presName="compNode" presStyleCnt="0"/>
      <dgm:spPr/>
    </dgm:pt>
    <dgm:pt modelId="{BF56B951-9BC7-468E-B019-C72DA5BC0737}" type="pres">
      <dgm:prSet presAssocID="{61DF14CA-527E-4A09-AA6B-DA4E0F79F9D3}" presName="iconBgRect" presStyleLbl="bgShp" presStyleIdx="2" presStyleCnt="5"/>
      <dgm:spPr/>
    </dgm:pt>
    <dgm:pt modelId="{33057C73-DE8B-4D62-9D10-5CC95C28FEF8}" type="pres">
      <dgm:prSet presAssocID="{61DF14CA-527E-4A09-AA6B-DA4E0F79F9D3}"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243DF4C-3A97-4D86-8285-066ED6052462}" type="pres">
      <dgm:prSet presAssocID="{61DF14CA-527E-4A09-AA6B-DA4E0F79F9D3}" presName="spaceRect" presStyleCnt="0"/>
      <dgm:spPr/>
    </dgm:pt>
    <dgm:pt modelId="{366A87F4-32A5-466D-A762-AAC036978753}" type="pres">
      <dgm:prSet presAssocID="{61DF14CA-527E-4A09-AA6B-DA4E0F79F9D3}" presName="textRect" presStyleLbl="revTx" presStyleIdx="2" presStyleCnt="5">
        <dgm:presLayoutVars>
          <dgm:chMax val="1"/>
          <dgm:chPref val="1"/>
        </dgm:presLayoutVars>
      </dgm:prSet>
      <dgm:spPr/>
    </dgm:pt>
    <dgm:pt modelId="{C1DF4159-4221-461F-922A-257399446F6A}" type="pres">
      <dgm:prSet presAssocID="{509E357D-168F-4D74-B221-834674BA0416}" presName="sibTrans" presStyleCnt="0"/>
      <dgm:spPr/>
    </dgm:pt>
    <dgm:pt modelId="{4C60DC9C-E1D0-4194-8363-507A129F9419}" type="pres">
      <dgm:prSet presAssocID="{9D28E814-2005-4FA2-A071-3BC64DE0E7B3}" presName="compNode" presStyleCnt="0"/>
      <dgm:spPr/>
    </dgm:pt>
    <dgm:pt modelId="{3B4B9AE4-2C40-4012-9403-376DC16FC61F}" type="pres">
      <dgm:prSet presAssocID="{9D28E814-2005-4FA2-A071-3BC64DE0E7B3}" presName="iconBgRect" presStyleLbl="bgShp" presStyleIdx="3" presStyleCnt="5"/>
      <dgm:spPr/>
    </dgm:pt>
    <dgm:pt modelId="{13BAD308-062D-4A7D-A4BA-82A44720216D}" type="pres">
      <dgm:prSet presAssocID="{9D28E814-2005-4FA2-A071-3BC64DE0E7B3}"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C3205EF2-3713-4F68-A031-B080C2BE1FF3}" type="pres">
      <dgm:prSet presAssocID="{9D28E814-2005-4FA2-A071-3BC64DE0E7B3}" presName="spaceRect" presStyleCnt="0"/>
      <dgm:spPr/>
    </dgm:pt>
    <dgm:pt modelId="{3F0251CD-72B4-43D6-80BF-58F4470D1BDF}" type="pres">
      <dgm:prSet presAssocID="{9D28E814-2005-4FA2-A071-3BC64DE0E7B3}" presName="textRect" presStyleLbl="revTx" presStyleIdx="3" presStyleCnt="5">
        <dgm:presLayoutVars>
          <dgm:chMax val="1"/>
          <dgm:chPref val="1"/>
        </dgm:presLayoutVars>
      </dgm:prSet>
      <dgm:spPr/>
    </dgm:pt>
    <dgm:pt modelId="{801C3964-C449-471B-B124-81BE7CE49AF7}" type="pres">
      <dgm:prSet presAssocID="{3526093E-19B9-4B48-9A12-A43416FA2315}" presName="sibTrans" presStyleCnt="0"/>
      <dgm:spPr/>
    </dgm:pt>
    <dgm:pt modelId="{F0E6A8CB-6609-4D0B-801E-5E15E952A584}" type="pres">
      <dgm:prSet presAssocID="{DE0AB798-7324-436F-A650-C6456B688A99}" presName="compNode" presStyleCnt="0"/>
      <dgm:spPr/>
    </dgm:pt>
    <dgm:pt modelId="{2738D0B4-FFC8-4375-BA4E-1090D8796A02}" type="pres">
      <dgm:prSet presAssocID="{DE0AB798-7324-436F-A650-C6456B688A99}" presName="iconBgRect" presStyleLbl="bgShp" presStyleIdx="4" presStyleCnt="5"/>
      <dgm:spPr/>
    </dgm:pt>
    <dgm:pt modelId="{4482A841-1AD6-46C5-AB13-012E83CF3F1A}" type="pres">
      <dgm:prSet presAssocID="{DE0AB798-7324-436F-A650-C6456B688A9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0C8081A5-2550-4EDE-9378-C908266EDE04}" type="pres">
      <dgm:prSet presAssocID="{DE0AB798-7324-436F-A650-C6456B688A99}" presName="spaceRect" presStyleCnt="0"/>
      <dgm:spPr/>
    </dgm:pt>
    <dgm:pt modelId="{5A53958E-147F-4EC7-988A-9336EE7BA597}" type="pres">
      <dgm:prSet presAssocID="{DE0AB798-7324-436F-A650-C6456B688A99}" presName="textRect" presStyleLbl="revTx" presStyleIdx="4" presStyleCnt="5">
        <dgm:presLayoutVars>
          <dgm:chMax val="1"/>
          <dgm:chPref val="1"/>
        </dgm:presLayoutVars>
      </dgm:prSet>
      <dgm:spPr/>
    </dgm:pt>
  </dgm:ptLst>
  <dgm:cxnLst>
    <dgm:cxn modelId="{756A5E30-98A3-43BA-91BE-88B3781B0303}" type="presOf" srcId="{9D28E814-2005-4FA2-A071-3BC64DE0E7B3}" destId="{3F0251CD-72B4-43D6-80BF-58F4470D1BDF}" srcOrd="0" destOrd="0" presId="urn:microsoft.com/office/officeart/2018/5/layout/IconCircleLabelList"/>
    <dgm:cxn modelId="{344AE93D-0931-41D7-AD5D-816AC8925B94}" type="presOf" srcId="{46E59725-0777-4814-A867-EE77263394FC}" destId="{19D558AD-00C7-43F5-ACA4-A1DE7BE02DD1}" srcOrd="0" destOrd="0" presId="urn:microsoft.com/office/officeart/2018/5/layout/IconCircleLabelList"/>
    <dgm:cxn modelId="{AD17CE40-FAE1-478A-B7A0-BFCC0A75BA2C}" srcId="{7C838227-2DC9-4B0F-87F2-6E315597B8D6}" destId="{9D28E814-2005-4FA2-A071-3BC64DE0E7B3}" srcOrd="3" destOrd="0" parTransId="{B7330F81-5313-4CE1-9ACA-98E8421A5A9F}" sibTransId="{3526093E-19B9-4B48-9A12-A43416FA2315}"/>
    <dgm:cxn modelId="{C84E9643-BB21-47B0-89ED-44DAB9175E6D}" type="presOf" srcId="{61DF14CA-527E-4A09-AA6B-DA4E0F79F9D3}" destId="{366A87F4-32A5-466D-A762-AAC036978753}" srcOrd="0" destOrd="0" presId="urn:microsoft.com/office/officeart/2018/5/layout/IconCircleLabelList"/>
    <dgm:cxn modelId="{C39B0947-532B-415C-B7C0-CB1358502BC8}" srcId="{7C838227-2DC9-4B0F-87F2-6E315597B8D6}" destId="{DE0AB798-7324-436F-A650-C6456B688A99}" srcOrd="4" destOrd="0" parTransId="{FD9D2E03-4682-4AB0-8F37-C9FDB15B5B37}" sibTransId="{DCB17B96-D76A-47C2-B54D-78D642977309}"/>
    <dgm:cxn modelId="{57C5B049-269F-4486-AADE-DE64166A7B7A}" type="presOf" srcId="{7C838227-2DC9-4B0F-87F2-6E315597B8D6}" destId="{F9EF8BFD-649C-4446-B44E-0A4217AED797}" srcOrd="0" destOrd="0" presId="urn:microsoft.com/office/officeart/2018/5/layout/IconCircleLabelList"/>
    <dgm:cxn modelId="{0D93DA6A-C198-47FC-99DC-EA8C36C8BC48}" srcId="{7C838227-2DC9-4B0F-87F2-6E315597B8D6}" destId="{54E03687-1CD8-47D3-878D-2E2EFA92DD3F}" srcOrd="1" destOrd="0" parTransId="{EFE9DCE6-E1B3-46B5-951E-5E77478ABDF2}" sibTransId="{01043A83-B151-4A2D-BDA5-EBD5E270A06D}"/>
    <dgm:cxn modelId="{5EE23281-CAD3-4A56-AE14-ECE20468D0CF}" type="presOf" srcId="{54E03687-1CD8-47D3-878D-2E2EFA92DD3F}" destId="{E2E64767-CF64-4DD4-B5BE-34A3BE0DB77D}" srcOrd="0" destOrd="0" presId="urn:microsoft.com/office/officeart/2018/5/layout/IconCircleLabelList"/>
    <dgm:cxn modelId="{FFAF4595-D533-4EDB-AA76-6DCD46277336}" srcId="{7C838227-2DC9-4B0F-87F2-6E315597B8D6}" destId="{46E59725-0777-4814-A867-EE77263394FC}" srcOrd="0" destOrd="0" parTransId="{62DCF37F-09DC-4E8B-AEF7-98E593E150C5}" sibTransId="{FE09FCA2-07E8-487D-A9BE-E2EEFB7BE503}"/>
    <dgm:cxn modelId="{E69DF5BA-91E2-4B75-997C-F804177F5014}" srcId="{7C838227-2DC9-4B0F-87F2-6E315597B8D6}" destId="{61DF14CA-527E-4A09-AA6B-DA4E0F79F9D3}" srcOrd="2" destOrd="0" parTransId="{0C1506D9-F472-4BE8-9B2A-34B1C1E49206}" sibTransId="{509E357D-168F-4D74-B221-834674BA0416}"/>
    <dgm:cxn modelId="{FEA17FED-29A8-4A19-8840-B4FFAB983B0C}" type="presOf" srcId="{DE0AB798-7324-436F-A650-C6456B688A99}" destId="{5A53958E-147F-4EC7-988A-9336EE7BA597}" srcOrd="0" destOrd="0" presId="urn:microsoft.com/office/officeart/2018/5/layout/IconCircleLabelList"/>
    <dgm:cxn modelId="{9BC96B3F-94FC-46E5-A78A-72292EFAED68}" type="presParOf" srcId="{F9EF8BFD-649C-4446-B44E-0A4217AED797}" destId="{95E4A77F-E016-43B8-9ADD-7A579B74D8DB}" srcOrd="0" destOrd="0" presId="urn:microsoft.com/office/officeart/2018/5/layout/IconCircleLabelList"/>
    <dgm:cxn modelId="{B7789EFE-2866-4691-B1A7-AEDB2652DA4F}" type="presParOf" srcId="{95E4A77F-E016-43B8-9ADD-7A579B74D8DB}" destId="{C1B8516E-373B-435F-B31C-6E3EBA3D3AF3}" srcOrd="0" destOrd="0" presId="urn:microsoft.com/office/officeart/2018/5/layout/IconCircleLabelList"/>
    <dgm:cxn modelId="{1A43528F-9DF1-4CD7-9861-40E5D19E0897}" type="presParOf" srcId="{95E4A77F-E016-43B8-9ADD-7A579B74D8DB}" destId="{C9F63BA4-1F2F-4B4E-B03C-D27E74398549}" srcOrd="1" destOrd="0" presId="urn:microsoft.com/office/officeart/2018/5/layout/IconCircleLabelList"/>
    <dgm:cxn modelId="{75E24A67-F670-487C-87CF-5C318C760985}" type="presParOf" srcId="{95E4A77F-E016-43B8-9ADD-7A579B74D8DB}" destId="{F4FCAFCF-A5A1-43CA-970C-1C00136F46AE}" srcOrd="2" destOrd="0" presId="urn:microsoft.com/office/officeart/2018/5/layout/IconCircleLabelList"/>
    <dgm:cxn modelId="{7AC2EB91-F83F-446E-B235-B15D34E2987A}" type="presParOf" srcId="{95E4A77F-E016-43B8-9ADD-7A579B74D8DB}" destId="{19D558AD-00C7-43F5-ACA4-A1DE7BE02DD1}" srcOrd="3" destOrd="0" presId="urn:microsoft.com/office/officeart/2018/5/layout/IconCircleLabelList"/>
    <dgm:cxn modelId="{4F9C35A9-5FC3-42C9-B207-CC319F2B1C68}" type="presParOf" srcId="{F9EF8BFD-649C-4446-B44E-0A4217AED797}" destId="{A34593CF-3934-44E5-A1B9-388C3ED604C7}" srcOrd="1" destOrd="0" presId="urn:microsoft.com/office/officeart/2018/5/layout/IconCircleLabelList"/>
    <dgm:cxn modelId="{34A99DA6-81EC-483D-8E74-3D21C75EA732}" type="presParOf" srcId="{F9EF8BFD-649C-4446-B44E-0A4217AED797}" destId="{D55E595D-FC2B-4F20-9159-6E0270B8228E}" srcOrd="2" destOrd="0" presId="urn:microsoft.com/office/officeart/2018/5/layout/IconCircleLabelList"/>
    <dgm:cxn modelId="{F4C60D67-EBB6-4127-A670-0F6CD4D28260}" type="presParOf" srcId="{D55E595D-FC2B-4F20-9159-6E0270B8228E}" destId="{AE5B4C00-5D49-4CC8-BF45-C8A18FE088E4}" srcOrd="0" destOrd="0" presId="urn:microsoft.com/office/officeart/2018/5/layout/IconCircleLabelList"/>
    <dgm:cxn modelId="{7CF87EBF-0964-48F4-8C6F-76D61C12432A}" type="presParOf" srcId="{D55E595D-FC2B-4F20-9159-6E0270B8228E}" destId="{B70BBB4E-D1B0-4EF3-873B-FB8591BD227C}" srcOrd="1" destOrd="0" presId="urn:microsoft.com/office/officeart/2018/5/layout/IconCircleLabelList"/>
    <dgm:cxn modelId="{2CA3F33C-7946-43C8-818D-414C046160CD}" type="presParOf" srcId="{D55E595D-FC2B-4F20-9159-6E0270B8228E}" destId="{56E0E56D-5324-4E05-B38F-787EBDA453A4}" srcOrd="2" destOrd="0" presId="urn:microsoft.com/office/officeart/2018/5/layout/IconCircleLabelList"/>
    <dgm:cxn modelId="{C43B0F13-9753-4892-8DB5-CED26517500F}" type="presParOf" srcId="{D55E595D-FC2B-4F20-9159-6E0270B8228E}" destId="{E2E64767-CF64-4DD4-B5BE-34A3BE0DB77D}" srcOrd="3" destOrd="0" presId="urn:microsoft.com/office/officeart/2018/5/layout/IconCircleLabelList"/>
    <dgm:cxn modelId="{4B0B354F-4682-4EAC-B7CC-451C97C3825B}" type="presParOf" srcId="{F9EF8BFD-649C-4446-B44E-0A4217AED797}" destId="{17F9D454-FBCB-4641-BE9A-1FE66571C7C7}" srcOrd="3" destOrd="0" presId="urn:microsoft.com/office/officeart/2018/5/layout/IconCircleLabelList"/>
    <dgm:cxn modelId="{7BA0F81C-0FBA-4439-9AE2-C5DED72EF212}" type="presParOf" srcId="{F9EF8BFD-649C-4446-B44E-0A4217AED797}" destId="{31BC61B6-805D-4173-8E04-84228FE63062}" srcOrd="4" destOrd="0" presId="urn:microsoft.com/office/officeart/2018/5/layout/IconCircleLabelList"/>
    <dgm:cxn modelId="{2CDAF296-CD10-459A-8EB4-D29E2AC01D6C}" type="presParOf" srcId="{31BC61B6-805D-4173-8E04-84228FE63062}" destId="{BF56B951-9BC7-468E-B019-C72DA5BC0737}" srcOrd="0" destOrd="0" presId="urn:microsoft.com/office/officeart/2018/5/layout/IconCircleLabelList"/>
    <dgm:cxn modelId="{274FED02-6FB0-48AC-BA72-F7EA1164B901}" type="presParOf" srcId="{31BC61B6-805D-4173-8E04-84228FE63062}" destId="{33057C73-DE8B-4D62-9D10-5CC95C28FEF8}" srcOrd="1" destOrd="0" presId="urn:microsoft.com/office/officeart/2018/5/layout/IconCircleLabelList"/>
    <dgm:cxn modelId="{92285B42-B2E5-4677-818C-2ADDF6BD1319}" type="presParOf" srcId="{31BC61B6-805D-4173-8E04-84228FE63062}" destId="{4243DF4C-3A97-4D86-8285-066ED6052462}" srcOrd="2" destOrd="0" presId="urn:microsoft.com/office/officeart/2018/5/layout/IconCircleLabelList"/>
    <dgm:cxn modelId="{4F454D61-09D4-4DCD-B7BD-AB8091299A4C}" type="presParOf" srcId="{31BC61B6-805D-4173-8E04-84228FE63062}" destId="{366A87F4-32A5-466D-A762-AAC036978753}" srcOrd="3" destOrd="0" presId="urn:microsoft.com/office/officeart/2018/5/layout/IconCircleLabelList"/>
    <dgm:cxn modelId="{6D4BEFB5-24FF-4B6C-B208-297568BED9A9}" type="presParOf" srcId="{F9EF8BFD-649C-4446-B44E-0A4217AED797}" destId="{C1DF4159-4221-461F-922A-257399446F6A}" srcOrd="5" destOrd="0" presId="urn:microsoft.com/office/officeart/2018/5/layout/IconCircleLabelList"/>
    <dgm:cxn modelId="{FC4CA889-01AB-4ED2-88C8-60AB2E7A7FEB}" type="presParOf" srcId="{F9EF8BFD-649C-4446-B44E-0A4217AED797}" destId="{4C60DC9C-E1D0-4194-8363-507A129F9419}" srcOrd="6" destOrd="0" presId="urn:microsoft.com/office/officeart/2018/5/layout/IconCircleLabelList"/>
    <dgm:cxn modelId="{1B0C0D84-E202-414B-83AF-50E97376867F}" type="presParOf" srcId="{4C60DC9C-E1D0-4194-8363-507A129F9419}" destId="{3B4B9AE4-2C40-4012-9403-376DC16FC61F}" srcOrd="0" destOrd="0" presId="urn:microsoft.com/office/officeart/2018/5/layout/IconCircleLabelList"/>
    <dgm:cxn modelId="{7F157AF2-40AA-4E57-9658-4564B9890F95}" type="presParOf" srcId="{4C60DC9C-E1D0-4194-8363-507A129F9419}" destId="{13BAD308-062D-4A7D-A4BA-82A44720216D}" srcOrd="1" destOrd="0" presId="urn:microsoft.com/office/officeart/2018/5/layout/IconCircleLabelList"/>
    <dgm:cxn modelId="{E203D27D-CEBB-4579-8B2C-2F9CDB0D5986}" type="presParOf" srcId="{4C60DC9C-E1D0-4194-8363-507A129F9419}" destId="{C3205EF2-3713-4F68-A031-B080C2BE1FF3}" srcOrd="2" destOrd="0" presId="urn:microsoft.com/office/officeart/2018/5/layout/IconCircleLabelList"/>
    <dgm:cxn modelId="{A87755F5-8849-47E9-BC10-865A837C9CF7}" type="presParOf" srcId="{4C60DC9C-E1D0-4194-8363-507A129F9419}" destId="{3F0251CD-72B4-43D6-80BF-58F4470D1BDF}" srcOrd="3" destOrd="0" presId="urn:microsoft.com/office/officeart/2018/5/layout/IconCircleLabelList"/>
    <dgm:cxn modelId="{8B322A61-4517-41E1-9F0D-81ACE5C29F1A}" type="presParOf" srcId="{F9EF8BFD-649C-4446-B44E-0A4217AED797}" destId="{801C3964-C449-471B-B124-81BE7CE49AF7}" srcOrd="7" destOrd="0" presId="urn:microsoft.com/office/officeart/2018/5/layout/IconCircleLabelList"/>
    <dgm:cxn modelId="{3FA5DCF5-990E-4F62-9D90-CB59D13539B4}" type="presParOf" srcId="{F9EF8BFD-649C-4446-B44E-0A4217AED797}" destId="{F0E6A8CB-6609-4D0B-801E-5E15E952A584}" srcOrd="8" destOrd="0" presId="urn:microsoft.com/office/officeart/2018/5/layout/IconCircleLabelList"/>
    <dgm:cxn modelId="{B4591883-E359-4DD3-8AAC-B5FF976CCE2A}" type="presParOf" srcId="{F0E6A8CB-6609-4D0B-801E-5E15E952A584}" destId="{2738D0B4-FFC8-4375-BA4E-1090D8796A02}" srcOrd="0" destOrd="0" presId="urn:microsoft.com/office/officeart/2018/5/layout/IconCircleLabelList"/>
    <dgm:cxn modelId="{C26F759D-81BD-41DB-BCED-0854B8C4A5B1}" type="presParOf" srcId="{F0E6A8CB-6609-4D0B-801E-5E15E952A584}" destId="{4482A841-1AD6-46C5-AB13-012E83CF3F1A}" srcOrd="1" destOrd="0" presId="urn:microsoft.com/office/officeart/2018/5/layout/IconCircleLabelList"/>
    <dgm:cxn modelId="{1DFA2903-EE0E-46D4-B054-7336843B7687}" type="presParOf" srcId="{F0E6A8CB-6609-4D0B-801E-5E15E952A584}" destId="{0C8081A5-2550-4EDE-9378-C908266EDE04}" srcOrd="2" destOrd="0" presId="urn:microsoft.com/office/officeart/2018/5/layout/IconCircleLabelList"/>
    <dgm:cxn modelId="{CD6A0229-D8E0-4304-A7FC-A474171F7F2A}" type="presParOf" srcId="{F0E6A8CB-6609-4D0B-801E-5E15E952A584}" destId="{5A53958E-147F-4EC7-988A-9336EE7BA59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02DA2A-F352-4D4C-9E37-B6C806B50E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EBFDB62-BD87-44D6-A196-DB32641FF75C}">
      <dgm:prSet/>
      <dgm:spPr/>
      <dgm:t>
        <a:bodyPr/>
        <a:lstStyle/>
        <a:p>
          <a:pPr>
            <a:lnSpc>
              <a:spcPct val="100000"/>
            </a:lnSpc>
          </a:pPr>
          <a:r>
            <a:rPr lang="en-US"/>
            <a:t>Conduct Root-cause analysis</a:t>
          </a:r>
        </a:p>
      </dgm:t>
    </dgm:pt>
    <dgm:pt modelId="{3E013B55-997C-422A-A9DD-001217EB426A}" type="parTrans" cxnId="{2E11F33B-EA48-4BD4-BDCE-9E2CA647EDF6}">
      <dgm:prSet/>
      <dgm:spPr/>
      <dgm:t>
        <a:bodyPr/>
        <a:lstStyle/>
        <a:p>
          <a:endParaRPr lang="en-US"/>
        </a:p>
      </dgm:t>
    </dgm:pt>
    <dgm:pt modelId="{119B87F9-5282-4C53-BFF4-885FE45E6810}" type="sibTrans" cxnId="{2E11F33B-EA48-4BD4-BDCE-9E2CA647EDF6}">
      <dgm:prSet/>
      <dgm:spPr/>
      <dgm:t>
        <a:bodyPr/>
        <a:lstStyle/>
        <a:p>
          <a:endParaRPr lang="en-US"/>
        </a:p>
      </dgm:t>
    </dgm:pt>
    <dgm:pt modelId="{4E9EC818-8654-475F-A793-F2BE2E1AEFFA}">
      <dgm:prSet/>
      <dgm:spPr/>
      <dgm:t>
        <a:bodyPr/>
        <a:lstStyle/>
        <a:p>
          <a:pPr>
            <a:lnSpc>
              <a:spcPct val="100000"/>
            </a:lnSpc>
          </a:pPr>
          <a:r>
            <a:rPr lang="en-US"/>
            <a:t>Identify possible changes to be made</a:t>
          </a:r>
        </a:p>
      </dgm:t>
    </dgm:pt>
    <dgm:pt modelId="{508E9B45-B6F1-4ECE-AD85-6B7E7E9BC232}" type="parTrans" cxnId="{033D8FE2-46C6-4457-89C1-5E2D91D95A99}">
      <dgm:prSet/>
      <dgm:spPr/>
      <dgm:t>
        <a:bodyPr/>
        <a:lstStyle/>
        <a:p>
          <a:endParaRPr lang="en-US"/>
        </a:p>
      </dgm:t>
    </dgm:pt>
    <dgm:pt modelId="{464E5DAC-58F9-4E06-A8C8-2E32AE5D1707}" type="sibTrans" cxnId="{033D8FE2-46C6-4457-89C1-5E2D91D95A99}">
      <dgm:prSet/>
      <dgm:spPr/>
      <dgm:t>
        <a:bodyPr/>
        <a:lstStyle/>
        <a:p>
          <a:endParaRPr lang="en-US"/>
        </a:p>
      </dgm:t>
    </dgm:pt>
    <dgm:pt modelId="{1AD2572E-B30D-47A2-9FFD-806FC26A63FD}">
      <dgm:prSet/>
      <dgm:spPr/>
      <dgm:t>
        <a:bodyPr/>
        <a:lstStyle/>
        <a:p>
          <a:pPr>
            <a:lnSpc>
              <a:spcPct val="100000"/>
            </a:lnSpc>
          </a:pPr>
          <a:r>
            <a:rPr lang="en-US"/>
            <a:t>Prioritize</a:t>
          </a:r>
        </a:p>
      </dgm:t>
    </dgm:pt>
    <dgm:pt modelId="{7F0DEC90-AB1E-410F-AEA4-CC3CD5401ADE}" type="parTrans" cxnId="{87885C7D-2B18-46B1-98AE-0DECD47DA45F}">
      <dgm:prSet/>
      <dgm:spPr/>
      <dgm:t>
        <a:bodyPr/>
        <a:lstStyle/>
        <a:p>
          <a:endParaRPr lang="en-US"/>
        </a:p>
      </dgm:t>
    </dgm:pt>
    <dgm:pt modelId="{AAA0FB54-F07B-4EDE-BB75-C80A1A6FFC1C}" type="sibTrans" cxnId="{87885C7D-2B18-46B1-98AE-0DECD47DA45F}">
      <dgm:prSet/>
      <dgm:spPr/>
      <dgm:t>
        <a:bodyPr/>
        <a:lstStyle/>
        <a:p>
          <a:endParaRPr lang="en-US"/>
        </a:p>
      </dgm:t>
    </dgm:pt>
    <dgm:pt modelId="{F30FE3A8-03F5-4029-B307-7DD350B33510}" type="pres">
      <dgm:prSet presAssocID="{D002DA2A-F352-4D4C-9E37-B6C806B50E98}" presName="root" presStyleCnt="0">
        <dgm:presLayoutVars>
          <dgm:dir/>
          <dgm:resizeHandles val="exact"/>
        </dgm:presLayoutVars>
      </dgm:prSet>
      <dgm:spPr/>
    </dgm:pt>
    <dgm:pt modelId="{BCF7A0D8-01CB-4348-9A4F-CD8BF6DA8686}" type="pres">
      <dgm:prSet presAssocID="{BEBFDB62-BD87-44D6-A196-DB32641FF75C}" presName="compNode" presStyleCnt="0"/>
      <dgm:spPr/>
    </dgm:pt>
    <dgm:pt modelId="{C5C0A493-D471-4428-8C25-8536F5075DBA}" type="pres">
      <dgm:prSet presAssocID="{BEBFDB62-BD87-44D6-A196-DB32641FF7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B4BD1E37-488A-4C2A-886E-95F47A910C1B}" type="pres">
      <dgm:prSet presAssocID="{BEBFDB62-BD87-44D6-A196-DB32641FF75C}" presName="spaceRect" presStyleCnt="0"/>
      <dgm:spPr/>
    </dgm:pt>
    <dgm:pt modelId="{61C28D5B-DA35-4A37-AC20-C046D890A58F}" type="pres">
      <dgm:prSet presAssocID="{BEBFDB62-BD87-44D6-A196-DB32641FF75C}" presName="textRect" presStyleLbl="revTx" presStyleIdx="0" presStyleCnt="3">
        <dgm:presLayoutVars>
          <dgm:chMax val="1"/>
          <dgm:chPref val="1"/>
        </dgm:presLayoutVars>
      </dgm:prSet>
      <dgm:spPr/>
    </dgm:pt>
    <dgm:pt modelId="{6CD7708B-BDE6-4432-BD29-CA488597A40E}" type="pres">
      <dgm:prSet presAssocID="{119B87F9-5282-4C53-BFF4-885FE45E6810}" presName="sibTrans" presStyleCnt="0"/>
      <dgm:spPr/>
    </dgm:pt>
    <dgm:pt modelId="{E758151E-62AA-4A4A-BB92-4C51D364E226}" type="pres">
      <dgm:prSet presAssocID="{4E9EC818-8654-475F-A793-F2BE2E1AEFFA}" presName="compNode" presStyleCnt="0"/>
      <dgm:spPr/>
    </dgm:pt>
    <dgm:pt modelId="{93FAC60F-2105-48F2-A4D5-83325935EB52}" type="pres">
      <dgm:prSet presAssocID="{4E9EC818-8654-475F-A793-F2BE2E1AEF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166403F3-0BE2-436E-AA22-40581DB9CCEF}" type="pres">
      <dgm:prSet presAssocID="{4E9EC818-8654-475F-A793-F2BE2E1AEFFA}" presName="spaceRect" presStyleCnt="0"/>
      <dgm:spPr/>
    </dgm:pt>
    <dgm:pt modelId="{B3A05BA1-D48C-41E2-AB81-1534821788CB}" type="pres">
      <dgm:prSet presAssocID="{4E9EC818-8654-475F-A793-F2BE2E1AEFFA}" presName="textRect" presStyleLbl="revTx" presStyleIdx="1" presStyleCnt="3">
        <dgm:presLayoutVars>
          <dgm:chMax val="1"/>
          <dgm:chPref val="1"/>
        </dgm:presLayoutVars>
      </dgm:prSet>
      <dgm:spPr/>
    </dgm:pt>
    <dgm:pt modelId="{B6B801DD-6D29-4683-B875-58D39AE05DE3}" type="pres">
      <dgm:prSet presAssocID="{464E5DAC-58F9-4E06-A8C8-2E32AE5D1707}" presName="sibTrans" presStyleCnt="0"/>
      <dgm:spPr/>
    </dgm:pt>
    <dgm:pt modelId="{25E78859-A53F-4249-86E7-4B24B72AA968}" type="pres">
      <dgm:prSet presAssocID="{1AD2572E-B30D-47A2-9FFD-806FC26A63FD}" presName="compNode" presStyleCnt="0"/>
      <dgm:spPr/>
    </dgm:pt>
    <dgm:pt modelId="{F9900CEF-B30B-43DD-B034-6910E2186955}" type="pres">
      <dgm:prSet presAssocID="{1AD2572E-B30D-47A2-9FFD-806FC26A63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8CB21006-516C-4023-8229-12410CB8E505}" type="pres">
      <dgm:prSet presAssocID="{1AD2572E-B30D-47A2-9FFD-806FC26A63FD}" presName="spaceRect" presStyleCnt="0"/>
      <dgm:spPr/>
    </dgm:pt>
    <dgm:pt modelId="{B79BEB8A-579A-4361-B7F0-6980F748C1E5}" type="pres">
      <dgm:prSet presAssocID="{1AD2572E-B30D-47A2-9FFD-806FC26A63FD}" presName="textRect" presStyleLbl="revTx" presStyleIdx="2" presStyleCnt="3">
        <dgm:presLayoutVars>
          <dgm:chMax val="1"/>
          <dgm:chPref val="1"/>
        </dgm:presLayoutVars>
      </dgm:prSet>
      <dgm:spPr/>
    </dgm:pt>
  </dgm:ptLst>
  <dgm:cxnLst>
    <dgm:cxn modelId="{2A534335-130E-48A8-8DFC-96D3029D3D5A}" type="presOf" srcId="{1AD2572E-B30D-47A2-9FFD-806FC26A63FD}" destId="{B79BEB8A-579A-4361-B7F0-6980F748C1E5}" srcOrd="0" destOrd="0" presId="urn:microsoft.com/office/officeart/2018/2/layout/IconLabelList"/>
    <dgm:cxn modelId="{2E11F33B-EA48-4BD4-BDCE-9E2CA647EDF6}" srcId="{D002DA2A-F352-4D4C-9E37-B6C806B50E98}" destId="{BEBFDB62-BD87-44D6-A196-DB32641FF75C}" srcOrd="0" destOrd="0" parTransId="{3E013B55-997C-422A-A9DD-001217EB426A}" sibTransId="{119B87F9-5282-4C53-BFF4-885FE45E6810}"/>
    <dgm:cxn modelId="{A683F85B-C8D6-42A8-B686-A22CD972FC72}" type="presOf" srcId="{BEBFDB62-BD87-44D6-A196-DB32641FF75C}" destId="{61C28D5B-DA35-4A37-AC20-C046D890A58F}" srcOrd="0" destOrd="0" presId="urn:microsoft.com/office/officeart/2018/2/layout/IconLabelList"/>
    <dgm:cxn modelId="{87885C7D-2B18-46B1-98AE-0DECD47DA45F}" srcId="{D002DA2A-F352-4D4C-9E37-B6C806B50E98}" destId="{1AD2572E-B30D-47A2-9FFD-806FC26A63FD}" srcOrd="2" destOrd="0" parTransId="{7F0DEC90-AB1E-410F-AEA4-CC3CD5401ADE}" sibTransId="{AAA0FB54-F07B-4EDE-BB75-C80A1A6FFC1C}"/>
    <dgm:cxn modelId="{ED2ED8A3-0516-4F43-B857-72A66ECD4D04}" type="presOf" srcId="{D002DA2A-F352-4D4C-9E37-B6C806B50E98}" destId="{F30FE3A8-03F5-4029-B307-7DD350B33510}" srcOrd="0" destOrd="0" presId="urn:microsoft.com/office/officeart/2018/2/layout/IconLabelList"/>
    <dgm:cxn modelId="{033D8FE2-46C6-4457-89C1-5E2D91D95A99}" srcId="{D002DA2A-F352-4D4C-9E37-B6C806B50E98}" destId="{4E9EC818-8654-475F-A793-F2BE2E1AEFFA}" srcOrd="1" destOrd="0" parTransId="{508E9B45-B6F1-4ECE-AD85-6B7E7E9BC232}" sibTransId="{464E5DAC-58F9-4E06-A8C8-2E32AE5D1707}"/>
    <dgm:cxn modelId="{599004F8-53AA-4CAB-A3DF-125C02AEBEFD}" type="presOf" srcId="{4E9EC818-8654-475F-A793-F2BE2E1AEFFA}" destId="{B3A05BA1-D48C-41E2-AB81-1534821788CB}" srcOrd="0" destOrd="0" presId="urn:microsoft.com/office/officeart/2018/2/layout/IconLabelList"/>
    <dgm:cxn modelId="{E9B32E92-FD68-4DEB-828E-43E3FDBC9B1B}" type="presParOf" srcId="{F30FE3A8-03F5-4029-B307-7DD350B33510}" destId="{BCF7A0D8-01CB-4348-9A4F-CD8BF6DA8686}" srcOrd="0" destOrd="0" presId="urn:microsoft.com/office/officeart/2018/2/layout/IconLabelList"/>
    <dgm:cxn modelId="{7DC141FD-3938-4EC2-AF0B-EE37F02F0B8C}" type="presParOf" srcId="{BCF7A0D8-01CB-4348-9A4F-CD8BF6DA8686}" destId="{C5C0A493-D471-4428-8C25-8536F5075DBA}" srcOrd="0" destOrd="0" presId="urn:microsoft.com/office/officeart/2018/2/layout/IconLabelList"/>
    <dgm:cxn modelId="{26049B10-0733-4E1C-AD63-FDD49A032F13}" type="presParOf" srcId="{BCF7A0D8-01CB-4348-9A4F-CD8BF6DA8686}" destId="{B4BD1E37-488A-4C2A-886E-95F47A910C1B}" srcOrd="1" destOrd="0" presId="urn:microsoft.com/office/officeart/2018/2/layout/IconLabelList"/>
    <dgm:cxn modelId="{B5B9D82E-2FEE-4404-945C-7114DB933CC3}" type="presParOf" srcId="{BCF7A0D8-01CB-4348-9A4F-CD8BF6DA8686}" destId="{61C28D5B-DA35-4A37-AC20-C046D890A58F}" srcOrd="2" destOrd="0" presId="urn:microsoft.com/office/officeart/2018/2/layout/IconLabelList"/>
    <dgm:cxn modelId="{06582CB7-9DB6-47BE-BE1B-452482CEA06E}" type="presParOf" srcId="{F30FE3A8-03F5-4029-B307-7DD350B33510}" destId="{6CD7708B-BDE6-4432-BD29-CA488597A40E}" srcOrd="1" destOrd="0" presId="urn:microsoft.com/office/officeart/2018/2/layout/IconLabelList"/>
    <dgm:cxn modelId="{C9099446-68BB-4A7B-AAE4-7EE5C7FA4B85}" type="presParOf" srcId="{F30FE3A8-03F5-4029-B307-7DD350B33510}" destId="{E758151E-62AA-4A4A-BB92-4C51D364E226}" srcOrd="2" destOrd="0" presId="urn:microsoft.com/office/officeart/2018/2/layout/IconLabelList"/>
    <dgm:cxn modelId="{823939C4-BEBD-4A6A-9F9B-D2C062F54E1C}" type="presParOf" srcId="{E758151E-62AA-4A4A-BB92-4C51D364E226}" destId="{93FAC60F-2105-48F2-A4D5-83325935EB52}" srcOrd="0" destOrd="0" presId="urn:microsoft.com/office/officeart/2018/2/layout/IconLabelList"/>
    <dgm:cxn modelId="{10047E73-CBFB-4465-9949-874BBC261949}" type="presParOf" srcId="{E758151E-62AA-4A4A-BB92-4C51D364E226}" destId="{166403F3-0BE2-436E-AA22-40581DB9CCEF}" srcOrd="1" destOrd="0" presId="urn:microsoft.com/office/officeart/2018/2/layout/IconLabelList"/>
    <dgm:cxn modelId="{6DA653E9-ADC8-478E-B70A-073DFF5E1336}" type="presParOf" srcId="{E758151E-62AA-4A4A-BB92-4C51D364E226}" destId="{B3A05BA1-D48C-41E2-AB81-1534821788CB}" srcOrd="2" destOrd="0" presId="urn:microsoft.com/office/officeart/2018/2/layout/IconLabelList"/>
    <dgm:cxn modelId="{660544DF-C381-49CB-B49D-980C57AD2FA3}" type="presParOf" srcId="{F30FE3A8-03F5-4029-B307-7DD350B33510}" destId="{B6B801DD-6D29-4683-B875-58D39AE05DE3}" srcOrd="3" destOrd="0" presId="urn:microsoft.com/office/officeart/2018/2/layout/IconLabelList"/>
    <dgm:cxn modelId="{FE149867-64BA-4C48-A56D-214D70D3F72B}" type="presParOf" srcId="{F30FE3A8-03F5-4029-B307-7DD350B33510}" destId="{25E78859-A53F-4249-86E7-4B24B72AA968}" srcOrd="4" destOrd="0" presId="urn:microsoft.com/office/officeart/2018/2/layout/IconLabelList"/>
    <dgm:cxn modelId="{A2B1723E-F4E9-44B3-B3A6-587C88378EE1}" type="presParOf" srcId="{25E78859-A53F-4249-86E7-4B24B72AA968}" destId="{F9900CEF-B30B-43DD-B034-6910E2186955}" srcOrd="0" destOrd="0" presId="urn:microsoft.com/office/officeart/2018/2/layout/IconLabelList"/>
    <dgm:cxn modelId="{0183F4F1-5F96-49E6-B2BA-93476138A8C9}" type="presParOf" srcId="{25E78859-A53F-4249-86E7-4B24B72AA968}" destId="{8CB21006-516C-4023-8229-12410CB8E505}" srcOrd="1" destOrd="0" presId="urn:microsoft.com/office/officeart/2018/2/layout/IconLabelList"/>
    <dgm:cxn modelId="{E62AD85E-25CC-4714-8137-7AEE49CA59ED}" type="presParOf" srcId="{25E78859-A53F-4249-86E7-4B24B72AA968}" destId="{B79BEB8A-579A-4361-B7F0-6980F748C1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4082F0-78A3-4593-B19E-2B7E534DAD6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E27DF94-0F79-4905-BEE7-3639B62179E6}">
      <dgm:prSet/>
      <dgm:spPr/>
      <dgm:t>
        <a:bodyPr/>
        <a:lstStyle/>
        <a:p>
          <a:pPr>
            <a:defRPr cap="all"/>
          </a:pPr>
          <a:r>
            <a:rPr lang="en-US"/>
            <a:t>Cost effectiveness</a:t>
          </a:r>
        </a:p>
      </dgm:t>
    </dgm:pt>
    <dgm:pt modelId="{EFF5A4C4-07F0-449E-9832-DA341C0B4D41}" type="parTrans" cxnId="{43F7CD21-4498-48E8-8ABF-694AD46DED36}">
      <dgm:prSet/>
      <dgm:spPr/>
      <dgm:t>
        <a:bodyPr/>
        <a:lstStyle/>
        <a:p>
          <a:endParaRPr lang="en-US"/>
        </a:p>
      </dgm:t>
    </dgm:pt>
    <dgm:pt modelId="{ED9BC266-1653-48D5-95A3-D1A04F9F1DA4}" type="sibTrans" cxnId="{43F7CD21-4498-48E8-8ABF-694AD46DED36}">
      <dgm:prSet/>
      <dgm:spPr/>
      <dgm:t>
        <a:bodyPr/>
        <a:lstStyle/>
        <a:p>
          <a:endParaRPr lang="en-US"/>
        </a:p>
      </dgm:t>
    </dgm:pt>
    <dgm:pt modelId="{22D97E2F-876C-4840-8822-E855236E9FD7}">
      <dgm:prSet/>
      <dgm:spPr/>
      <dgm:t>
        <a:bodyPr/>
        <a:lstStyle/>
        <a:p>
          <a:pPr>
            <a:defRPr cap="all"/>
          </a:pPr>
          <a:r>
            <a:rPr lang="en-US"/>
            <a:t>Staff retention</a:t>
          </a:r>
        </a:p>
      </dgm:t>
    </dgm:pt>
    <dgm:pt modelId="{E4A56A4C-E1B1-4F86-A3D7-D18288070665}" type="parTrans" cxnId="{8803EDCC-4E20-4337-ADFF-E927A4418629}">
      <dgm:prSet/>
      <dgm:spPr/>
      <dgm:t>
        <a:bodyPr/>
        <a:lstStyle/>
        <a:p>
          <a:endParaRPr lang="en-US"/>
        </a:p>
      </dgm:t>
    </dgm:pt>
    <dgm:pt modelId="{BB326D4A-4EC4-431E-9BD2-1A7AC90D76B6}" type="sibTrans" cxnId="{8803EDCC-4E20-4337-ADFF-E927A4418629}">
      <dgm:prSet/>
      <dgm:spPr/>
      <dgm:t>
        <a:bodyPr/>
        <a:lstStyle/>
        <a:p>
          <a:endParaRPr lang="en-US"/>
        </a:p>
      </dgm:t>
    </dgm:pt>
    <dgm:pt modelId="{4178202B-52DD-48A2-8D1E-E9F678F63BC6}">
      <dgm:prSet/>
      <dgm:spPr/>
      <dgm:t>
        <a:bodyPr/>
        <a:lstStyle/>
        <a:p>
          <a:pPr>
            <a:defRPr cap="all"/>
          </a:pPr>
          <a:r>
            <a:rPr lang="en-US"/>
            <a:t>Recognition</a:t>
          </a:r>
        </a:p>
      </dgm:t>
    </dgm:pt>
    <dgm:pt modelId="{6487216C-7CE0-4730-8BD5-CF1E80849486}" type="parTrans" cxnId="{8F808599-467B-4C15-8F9B-49113E66CBA3}">
      <dgm:prSet/>
      <dgm:spPr/>
      <dgm:t>
        <a:bodyPr/>
        <a:lstStyle/>
        <a:p>
          <a:endParaRPr lang="en-US"/>
        </a:p>
      </dgm:t>
    </dgm:pt>
    <dgm:pt modelId="{46D7696E-C8BB-4D99-8EBC-979DAF36922D}" type="sibTrans" cxnId="{8F808599-467B-4C15-8F9B-49113E66CBA3}">
      <dgm:prSet/>
      <dgm:spPr/>
      <dgm:t>
        <a:bodyPr/>
        <a:lstStyle/>
        <a:p>
          <a:endParaRPr lang="en-US"/>
        </a:p>
      </dgm:t>
    </dgm:pt>
    <dgm:pt modelId="{FB829F59-BFA2-4851-8630-75F5FB9EEEAE}">
      <dgm:prSet/>
      <dgm:spPr/>
      <dgm:t>
        <a:bodyPr/>
        <a:lstStyle/>
        <a:p>
          <a:pPr>
            <a:defRPr cap="all"/>
          </a:pPr>
          <a:r>
            <a:rPr lang="en-US"/>
            <a:t>Growth</a:t>
          </a:r>
        </a:p>
      </dgm:t>
    </dgm:pt>
    <dgm:pt modelId="{6A79D0C2-F053-4C71-B5C4-CC85A7B33F56}" type="parTrans" cxnId="{32E19F17-3BD7-4E3E-912F-B2AB0578230E}">
      <dgm:prSet/>
      <dgm:spPr/>
      <dgm:t>
        <a:bodyPr/>
        <a:lstStyle/>
        <a:p>
          <a:endParaRPr lang="en-US"/>
        </a:p>
      </dgm:t>
    </dgm:pt>
    <dgm:pt modelId="{CC898F60-5E2F-4100-A621-8AF1DA2B239A}" type="sibTrans" cxnId="{32E19F17-3BD7-4E3E-912F-B2AB0578230E}">
      <dgm:prSet/>
      <dgm:spPr/>
      <dgm:t>
        <a:bodyPr/>
        <a:lstStyle/>
        <a:p>
          <a:endParaRPr lang="en-US"/>
        </a:p>
      </dgm:t>
    </dgm:pt>
    <dgm:pt modelId="{7F8681EB-7F50-4695-B35C-A46BFD117FFA}" type="pres">
      <dgm:prSet presAssocID="{F24082F0-78A3-4593-B19E-2B7E534DAD67}" presName="root" presStyleCnt="0">
        <dgm:presLayoutVars>
          <dgm:dir/>
          <dgm:resizeHandles val="exact"/>
        </dgm:presLayoutVars>
      </dgm:prSet>
      <dgm:spPr/>
    </dgm:pt>
    <dgm:pt modelId="{4E6A0A7A-E8A9-4350-98A9-799128CA75BF}" type="pres">
      <dgm:prSet presAssocID="{7E27DF94-0F79-4905-BEE7-3639B62179E6}" presName="compNode" presStyleCnt="0"/>
      <dgm:spPr/>
    </dgm:pt>
    <dgm:pt modelId="{398D97E8-24F6-44B4-B891-1A2D7D879FBA}" type="pres">
      <dgm:prSet presAssocID="{7E27DF94-0F79-4905-BEE7-3639B62179E6}" presName="iconBgRect" presStyleLbl="bgShp" presStyleIdx="0" presStyleCnt="4"/>
      <dgm:spPr/>
    </dgm:pt>
    <dgm:pt modelId="{B8D1C028-E8C6-44EA-BC83-CE17CF9C8332}" type="pres">
      <dgm:prSet presAssocID="{7E27DF94-0F79-4905-BEE7-3639B62179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935C5947-C2EC-42C5-8729-62EA35C3055F}" type="pres">
      <dgm:prSet presAssocID="{7E27DF94-0F79-4905-BEE7-3639B62179E6}" presName="spaceRect" presStyleCnt="0"/>
      <dgm:spPr/>
    </dgm:pt>
    <dgm:pt modelId="{40862BFF-E566-40D1-9C02-CA363F7C1671}" type="pres">
      <dgm:prSet presAssocID="{7E27DF94-0F79-4905-BEE7-3639B62179E6}" presName="textRect" presStyleLbl="revTx" presStyleIdx="0" presStyleCnt="4">
        <dgm:presLayoutVars>
          <dgm:chMax val="1"/>
          <dgm:chPref val="1"/>
        </dgm:presLayoutVars>
      </dgm:prSet>
      <dgm:spPr/>
    </dgm:pt>
    <dgm:pt modelId="{3F4C2C94-E39B-47BB-AC36-C16BD0771F32}" type="pres">
      <dgm:prSet presAssocID="{ED9BC266-1653-48D5-95A3-D1A04F9F1DA4}" presName="sibTrans" presStyleCnt="0"/>
      <dgm:spPr/>
    </dgm:pt>
    <dgm:pt modelId="{D6C8CDC7-2747-47AE-B76C-328026870340}" type="pres">
      <dgm:prSet presAssocID="{22D97E2F-876C-4840-8822-E855236E9FD7}" presName="compNode" presStyleCnt="0"/>
      <dgm:spPr/>
    </dgm:pt>
    <dgm:pt modelId="{EB34BDAE-81BC-4FDF-A691-03873BEFF570}" type="pres">
      <dgm:prSet presAssocID="{22D97E2F-876C-4840-8822-E855236E9FD7}" presName="iconBgRect" presStyleLbl="bgShp" presStyleIdx="1" presStyleCnt="4"/>
      <dgm:spPr/>
    </dgm:pt>
    <dgm:pt modelId="{8D4A6F6F-E367-498E-8C5B-00266E629963}" type="pres">
      <dgm:prSet presAssocID="{22D97E2F-876C-4840-8822-E855236E9F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E9C1599-A931-4ED2-9A2A-4B791E792202}" type="pres">
      <dgm:prSet presAssocID="{22D97E2F-876C-4840-8822-E855236E9FD7}" presName="spaceRect" presStyleCnt="0"/>
      <dgm:spPr/>
    </dgm:pt>
    <dgm:pt modelId="{C7DC4687-3CAA-40ED-AF6B-3C9BC579A33B}" type="pres">
      <dgm:prSet presAssocID="{22D97E2F-876C-4840-8822-E855236E9FD7}" presName="textRect" presStyleLbl="revTx" presStyleIdx="1" presStyleCnt="4">
        <dgm:presLayoutVars>
          <dgm:chMax val="1"/>
          <dgm:chPref val="1"/>
        </dgm:presLayoutVars>
      </dgm:prSet>
      <dgm:spPr/>
    </dgm:pt>
    <dgm:pt modelId="{CD5D5A67-A575-4962-95D7-43170FBDA29C}" type="pres">
      <dgm:prSet presAssocID="{BB326D4A-4EC4-431E-9BD2-1A7AC90D76B6}" presName="sibTrans" presStyleCnt="0"/>
      <dgm:spPr/>
    </dgm:pt>
    <dgm:pt modelId="{086F5524-3C03-486E-973E-4826DA2FB334}" type="pres">
      <dgm:prSet presAssocID="{4178202B-52DD-48A2-8D1E-E9F678F63BC6}" presName="compNode" presStyleCnt="0"/>
      <dgm:spPr/>
    </dgm:pt>
    <dgm:pt modelId="{D5E7AA68-B25F-43CC-AB57-C3C3274A1E43}" type="pres">
      <dgm:prSet presAssocID="{4178202B-52DD-48A2-8D1E-E9F678F63BC6}" presName="iconBgRect" presStyleLbl="bgShp" presStyleIdx="2" presStyleCnt="4"/>
      <dgm:spPr/>
    </dgm:pt>
    <dgm:pt modelId="{8D887837-BBC3-4371-A8C9-858F2C9E3CD1}" type="pres">
      <dgm:prSet presAssocID="{4178202B-52DD-48A2-8D1E-E9F678F63B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F1AE364E-6A43-44D4-8362-4BA662524058}" type="pres">
      <dgm:prSet presAssocID="{4178202B-52DD-48A2-8D1E-E9F678F63BC6}" presName="spaceRect" presStyleCnt="0"/>
      <dgm:spPr/>
    </dgm:pt>
    <dgm:pt modelId="{C648FE26-F931-4D1E-811E-843946CF3B10}" type="pres">
      <dgm:prSet presAssocID="{4178202B-52DD-48A2-8D1E-E9F678F63BC6}" presName="textRect" presStyleLbl="revTx" presStyleIdx="2" presStyleCnt="4">
        <dgm:presLayoutVars>
          <dgm:chMax val="1"/>
          <dgm:chPref val="1"/>
        </dgm:presLayoutVars>
      </dgm:prSet>
      <dgm:spPr/>
    </dgm:pt>
    <dgm:pt modelId="{9FBA488B-CED7-4974-87DE-DB77B1A3E1AA}" type="pres">
      <dgm:prSet presAssocID="{46D7696E-C8BB-4D99-8EBC-979DAF36922D}" presName="sibTrans" presStyleCnt="0"/>
      <dgm:spPr/>
    </dgm:pt>
    <dgm:pt modelId="{ACCC9684-873D-4359-B3D9-27DE4E61447C}" type="pres">
      <dgm:prSet presAssocID="{FB829F59-BFA2-4851-8630-75F5FB9EEEAE}" presName="compNode" presStyleCnt="0"/>
      <dgm:spPr/>
    </dgm:pt>
    <dgm:pt modelId="{47DD6B0E-82E0-45EC-979C-136B610D3EC4}" type="pres">
      <dgm:prSet presAssocID="{FB829F59-BFA2-4851-8630-75F5FB9EEEAE}" presName="iconBgRect" presStyleLbl="bgShp" presStyleIdx="3" presStyleCnt="4"/>
      <dgm:spPr/>
    </dgm:pt>
    <dgm:pt modelId="{393E5A8C-E9F4-4424-9B07-92B723C48F43}" type="pres">
      <dgm:prSet presAssocID="{FB829F59-BFA2-4851-8630-75F5FB9EEE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A444515B-B9D5-47EF-AE68-C69D8FEBB3F2}" type="pres">
      <dgm:prSet presAssocID="{FB829F59-BFA2-4851-8630-75F5FB9EEEAE}" presName="spaceRect" presStyleCnt="0"/>
      <dgm:spPr/>
    </dgm:pt>
    <dgm:pt modelId="{D14E912C-EB77-43F1-86C5-2342EC5BEFF3}" type="pres">
      <dgm:prSet presAssocID="{FB829F59-BFA2-4851-8630-75F5FB9EEEAE}" presName="textRect" presStyleLbl="revTx" presStyleIdx="3" presStyleCnt="4">
        <dgm:presLayoutVars>
          <dgm:chMax val="1"/>
          <dgm:chPref val="1"/>
        </dgm:presLayoutVars>
      </dgm:prSet>
      <dgm:spPr/>
    </dgm:pt>
  </dgm:ptLst>
  <dgm:cxnLst>
    <dgm:cxn modelId="{32E19F17-3BD7-4E3E-912F-B2AB0578230E}" srcId="{F24082F0-78A3-4593-B19E-2B7E534DAD67}" destId="{FB829F59-BFA2-4851-8630-75F5FB9EEEAE}" srcOrd="3" destOrd="0" parTransId="{6A79D0C2-F053-4C71-B5C4-CC85A7B33F56}" sibTransId="{CC898F60-5E2F-4100-A621-8AF1DA2B239A}"/>
    <dgm:cxn modelId="{B0358718-8D65-403C-8829-4555FAD1D84C}" type="presOf" srcId="{F24082F0-78A3-4593-B19E-2B7E534DAD67}" destId="{7F8681EB-7F50-4695-B35C-A46BFD117FFA}" srcOrd="0" destOrd="0" presId="urn:microsoft.com/office/officeart/2018/5/layout/IconCircleLabelList"/>
    <dgm:cxn modelId="{43F7CD21-4498-48E8-8ABF-694AD46DED36}" srcId="{F24082F0-78A3-4593-B19E-2B7E534DAD67}" destId="{7E27DF94-0F79-4905-BEE7-3639B62179E6}" srcOrd="0" destOrd="0" parTransId="{EFF5A4C4-07F0-449E-9832-DA341C0B4D41}" sibTransId="{ED9BC266-1653-48D5-95A3-D1A04F9F1DA4}"/>
    <dgm:cxn modelId="{8F808599-467B-4C15-8F9B-49113E66CBA3}" srcId="{F24082F0-78A3-4593-B19E-2B7E534DAD67}" destId="{4178202B-52DD-48A2-8D1E-E9F678F63BC6}" srcOrd="2" destOrd="0" parTransId="{6487216C-7CE0-4730-8BD5-CF1E80849486}" sibTransId="{46D7696E-C8BB-4D99-8EBC-979DAF36922D}"/>
    <dgm:cxn modelId="{8E1A2AA1-FD53-43A4-BE63-4A2092D5E4FF}" type="presOf" srcId="{7E27DF94-0F79-4905-BEE7-3639B62179E6}" destId="{40862BFF-E566-40D1-9C02-CA363F7C1671}" srcOrd="0" destOrd="0" presId="urn:microsoft.com/office/officeart/2018/5/layout/IconCircleLabelList"/>
    <dgm:cxn modelId="{1AEBF4B1-AB4A-4DE7-8DA6-949C2CB0D07A}" type="presOf" srcId="{4178202B-52DD-48A2-8D1E-E9F678F63BC6}" destId="{C648FE26-F931-4D1E-811E-843946CF3B10}" srcOrd="0" destOrd="0" presId="urn:microsoft.com/office/officeart/2018/5/layout/IconCircleLabelList"/>
    <dgm:cxn modelId="{8803EDCC-4E20-4337-ADFF-E927A4418629}" srcId="{F24082F0-78A3-4593-B19E-2B7E534DAD67}" destId="{22D97E2F-876C-4840-8822-E855236E9FD7}" srcOrd="1" destOrd="0" parTransId="{E4A56A4C-E1B1-4F86-A3D7-D18288070665}" sibTransId="{BB326D4A-4EC4-431E-9BD2-1A7AC90D76B6}"/>
    <dgm:cxn modelId="{C92D83E6-FA3C-4765-9DF7-DCC83D2FF6FC}" type="presOf" srcId="{22D97E2F-876C-4840-8822-E855236E9FD7}" destId="{C7DC4687-3CAA-40ED-AF6B-3C9BC579A33B}" srcOrd="0" destOrd="0" presId="urn:microsoft.com/office/officeart/2018/5/layout/IconCircleLabelList"/>
    <dgm:cxn modelId="{46CAFCFF-3EDA-4B74-84F8-B537246D0914}" type="presOf" srcId="{FB829F59-BFA2-4851-8630-75F5FB9EEEAE}" destId="{D14E912C-EB77-43F1-86C5-2342EC5BEFF3}" srcOrd="0" destOrd="0" presId="urn:microsoft.com/office/officeart/2018/5/layout/IconCircleLabelList"/>
    <dgm:cxn modelId="{447B031D-3C2A-4E42-96D4-255D961C4D65}" type="presParOf" srcId="{7F8681EB-7F50-4695-B35C-A46BFD117FFA}" destId="{4E6A0A7A-E8A9-4350-98A9-799128CA75BF}" srcOrd="0" destOrd="0" presId="urn:microsoft.com/office/officeart/2018/5/layout/IconCircleLabelList"/>
    <dgm:cxn modelId="{01C89A4E-0775-417C-BCB7-D83E9FDD9B10}" type="presParOf" srcId="{4E6A0A7A-E8A9-4350-98A9-799128CA75BF}" destId="{398D97E8-24F6-44B4-B891-1A2D7D879FBA}" srcOrd="0" destOrd="0" presId="urn:microsoft.com/office/officeart/2018/5/layout/IconCircleLabelList"/>
    <dgm:cxn modelId="{9EDE9E60-960B-4A04-8525-578AA128BFFC}" type="presParOf" srcId="{4E6A0A7A-E8A9-4350-98A9-799128CA75BF}" destId="{B8D1C028-E8C6-44EA-BC83-CE17CF9C8332}" srcOrd="1" destOrd="0" presId="urn:microsoft.com/office/officeart/2018/5/layout/IconCircleLabelList"/>
    <dgm:cxn modelId="{4A50F5B6-8A1D-41B6-992E-4D90F034433A}" type="presParOf" srcId="{4E6A0A7A-E8A9-4350-98A9-799128CA75BF}" destId="{935C5947-C2EC-42C5-8729-62EA35C3055F}" srcOrd="2" destOrd="0" presId="urn:microsoft.com/office/officeart/2018/5/layout/IconCircleLabelList"/>
    <dgm:cxn modelId="{8438E499-CED5-4A92-8FDF-7D5E32581FD0}" type="presParOf" srcId="{4E6A0A7A-E8A9-4350-98A9-799128CA75BF}" destId="{40862BFF-E566-40D1-9C02-CA363F7C1671}" srcOrd="3" destOrd="0" presId="urn:microsoft.com/office/officeart/2018/5/layout/IconCircleLabelList"/>
    <dgm:cxn modelId="{8A2CF1B1-BBCC-4933-9BD5-C62788D73FB1}" type="presParOf" srcId="{7F8681EB-7F50-4695-B35C-A46BFD117FFA}" destId="{3F4C2C94-E39B-47BB-AC36-C16BD0771F32}" srcOrd="1" destOrd="0" presId="urn:microsoft.com/office/officeart/2018/5/layout/IconCircleLabelList"/>
    <dgm:cxn modelId="{534AB47C-9AC0-41D2-B995-449B66CA3810}" type="presParOf" srcId="{7F8681EB-7F50-4695-B35C-A46BFD117FFA}" destId="{D6C8CDC7-2747-47AE-B76C-328026870340}" srcOrd="2" destOrd="0" presId="urn:microsoft.com/office/officeart/2018/5/layout/IconCircleLabelList"/>
    <dgm:cxn modelId="{503F9272-9327-478B-8C0F-355A745B9603}" type="presParOf" srcId="{D6C8CDC7-2747-47AE-B76C-328026870340}" destId="{EB34BDAE-81BC-4FDF-A691-03873BEFF570}" srcOrd="0" destOrd="0" presId="urn:microsoft.com/office/officeart/2018/5/layout/IconCircleLabelList"/>
    <dgm:cxn modelId="{F3A66BA6-27EB-423B-9B00-A6AB78AB0D4D}" type="presParOf" srcId="{D6C8CDC7-2747-47AE-B76C-328026870340}" destId="{8D4A6F6F-E367-498E-8C5B-00266E629963}" srcOrd="1" destOrd="0" presId="urn:microsoft.com/office/officeart/2018/5/layout/IconCircleLabelList"/>
    <dgm:cxn modelId="{EAC2B3F9-CFC8-4C43-B0D2-A27B8721B99E}" type="presParOf" srcId="{D6C8CDC7-2747-47AE-B76C-328026870340}" destId="{8E9C1599-A931-4ED2-9A2A-4B791E792202}" srcOrd="2" destOrd="0" presId="urn:microsoft.com/office/officeart/2018/5/layout/IconCircleLabelList"/>
    <dgm:cxn modelId="{3A36C4A3-9E20-448B-929D-928B0156D512}" type="presParOf" srcId="{D6C8CDC7-2747-47AE-B76C-328026870340}" destId="{C7DC4687-3CAA-40ED-AF6B-3C9BC579A33B}" srcOrd="3" destOrd="0" presId="urn:microsoft.com/office/officeart/2018/5/layout/IconCircleLabelList"/>
    <dgm:cxn modelId="{D7A5AC52-D85E-4138-AEC2-C3C18B6CF312}" type="presParOf" srcId="{7F8681EB-7F50-4695-B35C-A46BFD117FFA}" destId="{CD5D5A67-A575-4962-95D7-43170FBDA29C}" srcOrd="3" destOrd="0" presId="urn:microsoft.com/office/officeart/2018/5/layout/IconCircleLabelList"/>
    <dgm:cxn modelId="{03AF7C09-A993-47C1-866A-4103317DC3ED}" type="presParOf" srcId="{7F8681EB-7F50-4695-B35C-A46BFD117FFA}" destId="{086F5524-3C03-486E-973E-4826DA2FB334}" srcOrd="4" destOrd="0" presId="urn:microsoft.com/office/officeart/2018/5/layout/IconCircleLabelList"/>
    <dgm:cxn modelId="{100FA7AB-4595-4A8C-820E-6EAE27187FD9}" type="presParOf" srcId="{086F5524-3C03-486E-973E-4826DA2FB334}" destId="{D5E7AA68-B25F-43CC-AB57-C3C3274A1E43}" srcOrd="0" destOrd="0" presId="urn:microsoft.com/office/officeart/2018/5/layout/IconCircleLabelList"/>
    <dgm:cxn modelId="{318052C6-9F0A-4394-B1C7-4F4C71DF4C66}" type="presParOf" srcId="{086F5524-3C03-486E-973E-4826DA2FB334}" destId="{8D887837-BBC3-4371-A8C9-858F2C9E3CD1}" srcOrd="1" destOrd="0" presId="urn:microsoft.com/office/officeart/2018/5/layout/IconCircleLabelList"/>
    <dgm:cxn modelId="{2F515B78-4BAA-4892-9322-604985257E50}" type="presParOf" srcId="{086F5524-3C03-486E-973E-4826DA2FB334}" destId="{F1AE364E-6A43-44D4-8362-4BA662524058}" srcOrd="2" destOrd="0" presId="urn:microsoft.com/office/officeart/2018/5/layout/IconCircleLabelList"/>
    <dgm:cxn modelId="{0550F4D3-92A3-48A0-8234-410625554F96}" type="presParOf" srcId="{086F5524-3C03-486E-973E-4826DA2FB334}" destId="{C648FE26-F931-4D1E-811E-843946CF3B10}" srcOrd="3" destOrd="0" presId="urn:microsoft.com/office/officeart/2018/5/layout/IconCircleLabelList"/>
    <dgm:cxn modelId="{442EEDF5-8429-488F-B3EB-FF09B07C7DFD}" type="presParOf" srcId="{7F8681EB-7F50-4695-B35C-A46BFD117FFA}" destId="{9FBA488B-CED7-4974-87DE-DB77B1A3E1AA}" srcOrd="5" destOrd="0" presId="urn:microsoft.com/office/officeart/2018/5/layout/IconCircleLabelList"/>
    <dgm:cxn modelId="{A4E739F7-719E-4A43-93D1-7DD54BD09D73}" type="presParOf" srcId="{7F8681EB-7F50-4695-B35C-A46BFD117FFA}" destId="{ACCC9684-873D-4359-B3D9-27DE4E61447C}" srcOrd="6" destOrd="0" presId="urn:microsoft.com/office/officeart/2018/5/layout/IconCircleLabelList"/>
    <dgm:cxn modelId="{05BCD478-90CE-4565-96E6-B5489BAC256C}" type="presParOf" srcId="{ACCC9684-873D-4359-B3D9-27DE4E61447C}" destId="{47DD6B0E-82E0-45EC-979C-136B610D3EC4}" srcOrd="0" destOrd="0" presId="urn:microsoft.com/office/officeart/2018/5/layout/IconCircleLabelList"/>
    <dgm:cxn modelId="{CE23C8CF-3F4E-4356-AC6F-4DD137E54E6A}" type="presParOf" srcId="{ACCC9684-873D-4359-B3D9-27DE4E61447C}" destId="{393E5A8C-E9F4-4424-9B07-92B723C48F43}" srcOrd="1" destOrd="0" presId="urn:microsoft.com/office/officeart/2018/5/layout/IconCircleLabelList"/>
    <dgm:cxn modelId="{BBCEF999-A34F-4422-BEB2-29FFFFA73B19}" type="presParOf" srcId="{ACCC9684-873D-4359-B3D9-27DE4E61447C}" destId="{A444515B-B9D5-47EF-AE68-C69D8FEBB3F2}" srcOrd="2" destOrd="0" presId="urn:microsoft.com/office/officeart/2018/5/layout/IconCircleLabelList"/>
    <dgm:cxn modelId="{57A65D8B-7DE7-4585-AE89-6F3F3886FA63}" type="presParOf" srcId="{ACCC9684-873D-4359-B3D9-27DE4E61447C}" destId="{D14E912C-EB77-43F1-86C5-2342EC5BEFF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D2C66-C723-4BBE-9ACB-5E504BB5B3B5}">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Individual</a:t>
          </a:r>
        </a:p>
      </dsp:txBody>
      <dsp:txXfrm>
        <a:off x="23773" y="23773"/>
        <a:ext cx="7797822" cy="764123"/>
      </dsp:txXfrm>
    </dsp:sp>
    <dsp:sp modelId="{35D2F21E-70F8-4E4A-89D4-8348344496B8}">
      <dsp:nvSpPr>
        <dsp:cNvPr id="0" name=""/>
        <dsp:cNvSpPr/>
      </dsp:nvSpPr>
      <dsp:spPr>
        <a:xfrm>
          <a:off x="732164" y="959245"/>
          <a:ext cx="8742263" cy="8116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Clinical </a:t>
          </a:r>
          <a:r>
            <a:rPr lang="en-US" sz="3500" kern="1200" dirty="0"/>
            <a:t>teams</a:t>
          </a:r>
        </a:p>
      </dsp:txBody>
      <dsp:txXfrm>
        <a:off x="755937" y="983018"/>
        <a:ext cx="7434967" cy="764123"/>
      </dsp:txXfrm>
    </dsp:sp>
    <dsp:sp modelId="{DD739E7A-AF7E-4C05-8CF6-9837CBCF700A}">
      <dsp:nvSpPr>
        <dsp:cNvPr id="0" name=""/>
        <dsp:cNvSpPr/>
      </dsp:nvSpPr>
      <dsp:spPr>
        <a:xfrm>
          <a:off x="1453401" y="1918490"/>
          <a:ext cx="8742263" cy="8116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Health Systems</a:t>
          </a:r>
          <a:endParaRPr lang="en-US" sz="3500" kern="1200" dirty="0"/>
        </a:p>
      </dsp:txBody>
      <dsp:txXfrm>
        <a:off x="1477174" y="1942263"/>
        <a:ext cx="7445895" cy="764123"/>
      </dsp:txXfrm>
    </dsp:sp>
    <dsp:sp modelId="{D47989D1-266A-442B-8A89-B7237891E109}">
      <dsp:nvSpPr>
        <dsp:cNvPr id="0" name=""/>
        <dsp:cNvSpPr/>
      </dsp:nvSpPr>
      <dsp:spPr>
        <a:xfrm>
          <a:off x="2185565" y="2877735"/>
          <a:ext cx="8742263" cy="8116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Organizations</a:t>
          </a:r>
          <a:endParaRPr lang="en-US" sz="3500" kern="1200" dirty="0"/>
        </a:p>
      </dsp:txBody>
      <dsp:txXfrm>
        <a:off x="2209338" y="2901508"/>
        <a:ext cx="7434967" cy="764123"/>
      </dsp:txXfrm>
    </dsp:sp>
    <dsp:sp modelId="{BB9D0ADB-757C-456B-8F85-823C73CBA44F}">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F62F2A8C-B4DA-4AEF-BE36-4EB8F8ABBCDE}">
      <dsp:nvSpPr>
        <dsp:cNvPr id="0" name=""/>
        <dsp:cNvSpPr/>
      </dsp:nvSpPr>
      <dsp:spPr>
        <a:xfrm>
          <a:off x="8946842" y="1580910"/>
          <a:ext cx="527584" cy="52758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29B247B6-25E6-435D-85C4-0664A8CDD950}">
      <dsp:nvSpPr>
        <dsp:cNvPr id="0" name=""/>
        <dsp:cNvSpPr/>
      </dsp:nvSpPr>
      <dsp:spPr>
        <a:xfrm>
          <a:off x="9668079" y="2540155"/>
          <a:ext cx="527584" cy="52758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8BC2E-C793-4D8E-9287-83E8CB685974}">
      <dsp:nvSpPr>
        <dsp:cNvPr id="0" name=""/>
        <dsp:cNvSpPr/>
      </dsp:nvSpPr>
      <dsp:spPr>
        <a:xfrm>
          <a:off x="573393" y="1672806"/>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20533-021C-4208-8FA6-CEBBA125AC06}">
      <dsp:nvSpPr>
        <dsp:cNvPr id="0" name=""/>
        <dsp:cNvSpPr/>
      </dsp:nvSpPr>
      <dsp:spPr>
        <a:xfrm>
          <a:off x="953643" y="2053056"/>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58F12-8480-46EC-A72A-027D9A6CA8F0}">
      <dsp:nvSpPr>
        <dsp:cNvPr id="0" name=""/>
        <dsp:cNvSpPr/>
      </dsp:nvSpPr>
      <dsp:spPr>
        <a:xfrm>
          <a:off x="3018"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Why did the harm occur?</a:t>
          </a:r>
        </a:p>
      </dsp:txBody>
      <dsp:txXfrm>
        <a:off x="3018" y="4012806"/>
        <a:ext cx="2925000" cy="720000"/>
      </dsp:txXfrm>
    </dsp:sp>
    <dsp:sp modelId="{882E6D15-70A1-481E-9BB6-138DCBE512B1}">
      <dsp:nvSpPr>
        <dsp:cNvPr id="0" name=""/>
        <dsp:cNvSpPr/>
      </dsp:nvSpPr>
      <dsp:spPr>
        <a:xfrm>
          <a:off x="4010269" y="1672806"/>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131D4-3072-479D-9337-471E89C5DE42}">
      <dsp:nvSpPr>
        <dsp:cNvPr id="0" name=""/>
        <dsp:cNvSpPr/>
      </dsp:nvSpPr>
      <dsp:spPr>
        <a:xfrm>
          <a:off x="4390519" y="2053056"/>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10FC1-F7D6-4001-81C6-404C96FE8A93}">
      <dsp:nvSpPr>
        <dsp:cNvPr id="0" name=""/>
        <dsp:cNvSpPr/>
      </dsp:nvSpPr>
      <dsp:spPr>
        <a:xfrm>
          <a:off x="3439894" y="4012806"/>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Why is the outcome currently as it is?</a:t>
          </a:r>
        </a:p>
      </dsp:txBody>
      <dsp:txXfrm>
        <a:off x="3439894" y="4012806"/>
        <a:ext cx="292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4A589-9DCC-4345-A680-D41A97AB3A9C}">
      <dsp:nvSpPr>
        <dsp:cNvPr id="0" name=""/>
        <dsp:cNvSpPr/>
      </dsp:nvSpPr>
      <dsp:spPr>
        <a:xfrm>
          <a:off x="2044800" y="60930"/>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DEB3E-F5B6-4A19-9C87-0B43023F82E1}">
      <dsp:nvSpPr>
        <dsp:cNvPr id="0" name=""/>
        <dsp:cNvSpPr/>
      </dsp:nvSpPr>
      <dsp:spPr>
        <a:xfrm>
          <a:off x="2512800" y="52893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7B1F6-4F4A-4738-B17F-7921F37A4699}">
      <dsp:nvSpPr>
        <dsp:cNvPr id="0" name=""/>
        <dsp:cNvSpPr/>
      </dsp:nvSpPr>
      <dsp:spPr>
        <a:xfrm>
          <a:off x="1342800" y="294093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“Everyone is employed to do two things: doing the job and improving the work”</a:t>
          </a:r>
          <a:endParaRPr lang="en-US" sz="1700" kern="1200"/>
        </a:p>
      </dsp:txBody>
      <dsp:txXfrm>
        <a:off x="1342800" y="2940931"/>
        <a:ext cx="3600000" cy="720000"/>
      </dsp:txXfrm>
    </dsp:sp>
    <dsp:sp modelId="{9E04516A-D6C9-41CA-8A46-6EEB52951F9F}">
      <dsp:nvSpPr>
        <dsp:cNvPr id="0" name=""/>
        <dsp:cNvSpPr/>
      </dsp:nvSpPr>
      <dsp:spPr>
        <a:xfrm>
          <a:off x="6274800" y="60930"/>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DFCF4-8F0A-44B8-97F2-FB6E702C058C}">
      <dsp:nvSpPr>
        <dsp:cNvPr id="0" name=""/>
        <dsp:cNvSpPr/>
      </dsp:nvSpPr>
      <dsp:spPr>
        <a:xfrm>
          <a:off x="6742800" y="52893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7C765-FB67-4AE6-B35B-F2DC9F10857B}">
      <dsp:nvSpPr>
        <dsp:cNvPr id="0" name=""/>
        <dsp:cNvSpPr/>
      </dsp:nvSpPr>
      <dsp:spPr>
        <a:xfrm>
          <a:off x="5572800" y="294093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It benefits you, in the short, intermediate and long-term</a:t>
          </a:r>
          <a:endParaRPr lang="en-US" sz="1700" kern="1200"/>
        </a:p>
      </dsp:txBody>
      <dsp:txXfrm>
        <a:off x="5572800" y="2940931"/>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50BFE-4982-4F55-841F-D5C98D2EE8E0}">
      <dsp:nvSpPr>
        <dsp:cNvPr id="0" name=""/>
        <dsp:cNvSpPr/>
      </dsp:nvSpPr>
      <dsp:spPr>
        <a:xfrm>
          <a:off x="0" y="1407"/>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CBC48DD-7E03-4599-AD32-66E20103CED3}">
      <dsp:nvSpPr>
        <dsp:cNvPr id="0" name=""/>
        <dsp:cNvSpPr/>
      </dsp:nvSpPr>
      <dsp:spPr>
        <a:xfrm>
          <a:off x="181488" y="136399"/>
          <a:ext cx="329979" cy="32997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863D36-8F15-4EEC-BA74-509064B625B7}">
      <dsp:nvSpPr>
        <dsp:cNvPr id="0" name=""/>
        <dsp:cNvSpPr/>
      </dsp:nvSpPr>
      <dsp:spPr>
        <a:xfrm>
          <a:off x="692956" y="140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Safe: avoiding injuries to patients from care that is intended to help them</a:t>
          </a:r>
        </a:p>
      </dsp:txBody>
      <dsp:txXfrm>
        <a:off x="692956" y="1407"/>
        <a:ext cx="9822643" cy="599962"/>
      </dsp:txXfrm>
    </dsp:sp>
    <dsp:sp modelId="{ED14AAF2-D7CE-411B-8BB0-B0DC8DE15886}">
      <dsp:nvSpPr>
        <dsp:cNvPr id="0" name=""/>
        <dsp:cNvSpPr/>
      </dsp:nvSpPr>
      <dsp:spPr>
        <a:xfrm>
          <a:off x="0" y="751361"/>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AC3666B-B3C2-420D-B062-71C05DA9145A}">
      <dsp:nvSpPr>
        <dsp:cNvPr id="0" name=""/>
        <dsp:cNvSpPr/>
      </dsp:nvSpPr>
      <dsp:spPr>
        <a:xfrm>
          <a:off x="181488" y="886352"/>
          <a:ext cx="329979" cy="32997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6DF411-5B1B-4BD0-9907-CFDADC1F6BC2}">
      <dsp:nvSpPr>
        <dsp:cNvPr id="0" name=""/>
        <dsp:cNvSpPr/>
      </dsp:nvSpPr>
      <dsp:spPr>
        <a:xfrm>
          <a:off x="692956" y="751361"/>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Timely: reducing waits and sometimes harmful delays for patients and providers</a:t>
          </a:r>
        </a:p>
      </dsp:txBody>
      <dsp:txXfrm>
        <a:off x="692956" y="751361"/>
        <a:ext cx="9822643" cy="599962"/>
      </dsp:txXfrm>
    </dsp:sp>
    <dsp:sp modelId="{6A8ECB02-775F-41AC-9434-BDBF0E41492F}">
      <dsp:nvSpPr>
        <dsp:cNvPr id="0" name=""/>
        <dsp:cNvSpPr/>
      </dsp:nvSpPr>
      <dsp:spPr>
        <a:xfrm>
          <a:off x="0" y="1501314"/>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F331E3-DB7D-4085-A6D6-0E553953DA26}">
      <dsp:nvSpPr>
        <dsp:cNvPr id="0" name=""/>
        <dsp:cNvSpPr/>
      </dsp:nvSpPr>
      <dsp:spPr>
        <a:xfrm>
          <a:off x="181488" y="1636305"/>
          <a:ext cx="329979" cy="32997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C04534-E690-41AA-8AD0-755FE85C0B8C}">
      <dsp:nvSpPr>
        <dsp:cNvPr id="0" name=""/>
        <dsp:cNvSpPr/>
      </dsp:nvSpPr>
      <dsp:spPr>
        <a:xfrm>
          <a:off x="692956" y="1501314"/>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Effective: providing the appropriate level of services based on scientific knowledge</a:t>
          </a:r>
        </a:p>
      </dsp:txBody>
      <dsp:txXfrm>
        <a:off x="692956" y="1501314"/>
        <a:ext cx="9822643" cy="599962"/>
      </dsp:txXfrm>
    </dsp:sp>
    <dsp:sp modelId="{7A615F44-C5F5-4433-9988-FBFD53AA71B9}">
      <dsp:nvSpPr>
        <dsp:cNvPr id="0" name=""/>
        <dsp:cNvSpPr/>
      </dsp:nvSpPr>
      <dsp:spPr>
        <a:xfrm>
          <a:off x="0" y="2251267"/>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7137F0-9CF3-4A3C-8092-6377F487227F}">
      <dsp:nvSpPr>
        <dsp:cNvPr id="0" name=""/>
        <dsp:cNvSpPr/>
      </dsp:nvSpPr>
      <dsp:spPr>
        <a:xfrm>
          <a:off x="181488" y="2386258"/>
          <a:ext cx="329979" cy="32997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830790-5759-495E-B0F0-95EE4F44B2FC}">
      <dsp:nvSpPr>
        <dsp:cNvPr id="0" name=""/>
        <dsp:cNvSpPr/>
      </dsp:nvSpPr>
      <dsp:spPr>
        <a:xfrm>
          <a:off x="692956" y="225126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Efficient: avoiding waste, including waste of equipment, supplies, ideas, an energy</a:t>
          </a:r>
        </a:p>
      </dsp:txBody>
      <dsp:txXfrm>
        <a:off x="692956" y="2251267"/>
        <a:ext cx="9822643" cy="599962"/>
      </dsp:txXfrm>
    </dsp:sp>
    <dsp:sp modelId="{72D02EBA-0F29-4F18-A6D6-1F0044169650}">
      <dsp:nvSpPr>
        <dsp:cNvPr id="0" name=""/>
        <dsp:cNvSpPr/>
      </dsp:nvSpPr>
      <dsp:spPr>
        <a:xfrm>
          <a:off x="0" y="3001220"/>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B5F4E83-384A-4DE9-8DAE-043B7B3BDF73}">
      <dsp:nvSpPr>
        <dsp:cNvPr id="0" name=""/>
        <dsp:cNvSpPr/>
      </dsp:nvSpPr>
      <dsp:spPr>
        <a:xfrm>
          <a:off x="181488" y="3136211"/>
          <a:ext cx="329979" cy="32997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2DF4BD-CE70-4149-B6F1-5B20640353DA}">
      <dsp:nvSpPr>
        <dsp:cNvPr id="0" name=""/>
        <dsp:cNvSpPr/>
      </dsp:nvSpPr>
      <dsp:spPr>
        <a:xfrm>
          <a:off x="692956" y="3001220"/>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Equitable: providing care that does not vary in quality because of personal characteristics</a:t>
          </a:r>
        </a:p>
      </dsp:txBody>
      <dsp:txXfrm>
        <a:off x="692956" y="3001220"/>
        <a:ext cx="9822643" cy="599962"/>
      </dsp:txXfrm>
    </dsp:sp>
    <dsp:sp modelId="{7216EAF7-6442-45B0-A327-5E3F53DADC04}">
      <dsp:nvSpPr>
        <dsp:cNvPr id="0" name=""/>
        <dsp:cNvSpPr/>
      </dsp:nvSpPr>
      <dsp:spPr>
        <a:xfrm>
          <a:off x="0" y="3751173"/>
          <a:ext cx="10515600" cy="5999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D34D552-EFE8-4C90-A0E9-BC82B81E7733}">
      <dsp:nvSpPr>
        <dsp:cNvPr id="0" name=""/>
        <dsp:cNvSpPr/>
      </dsp:nvSpPr>
      <dsp:spPr>
        <a:xfrm>
          <a:off x="181488" y="3886165"/>
          <a:ext cx="329979" cy="32997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BCA2818-3D63-44C4-B61F-863094D69979}">
      <dsp:nvSpPr>
        <dsp:cNvPr id="0" name=""/>
        <dsp:cNvSpPr/>
      </dsp:nvSpPr>
      <dsp:spPr>
        <a:xfrm>
          <a:off x="692956" y="3751173"/>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844550">
            <a:lnSpc>
              <a:spcPct val="100000"/>
            </a:lnSpc>
            <a:spcBef>
              <a:spcPct val="0"/>
            </a:spcBef>
            <a:spcAft>
              <a:spcPct val="35000"/>
            </a:spcAft>
            <a:buNone/>
          </a:pPr>
          <a:r>
            <a:rPr lang="en-US" sz="1900" kern="1200" dirty="0"/>
            <a:t>Patient-centered: providing care that is respectful of and responsive to individual patients</a:t>
          </a:r>
        </a:p>
      </dsp:txBody>
      <dsp:txXfrm>
        <a:off x="692956" y="3751173"/>
        <a:ext cx="9822643" cy="599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0215-3793-40EE-A1BE-69589662109D}">
      <dsp:nvSpPr>
        <dsp:cNvPr id="0" name=""/>
        <dsp:cNvSpPr/>
      </dsp:nvSpPr>
      <dsp:spPr>
        <a:xfrm>
          <a:off x="8654" y="237955"/>
          <a:ext cx="3424915" cy="1027474"/>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65" tIns="126865" rIns="126865" bIns="126865" numCol="1" spcCol="1270" anchor="ctr" anchorCtr="0">
          <a:noAutofit/>
        </a:bodyPr>
        <a:lstStyle/>
        <a:p>
          <a:pPr marL="0" lvl="0" indent="0" algn="ctr" defTabSz="1244600">
            <a:lnSpc>
              <a:spcPct val="90000"/>
            </a:lnSpc>
            <a:spcBef>
              <a:spcPct val="0"/>
            </a:spcBef>
            <a:spcAft>
              <a:spcPct val="35000"/>
            </a:spcAft>
            <a:buNone/>
            <a:defRPr b="1"/>
          </a:pPr>
          <a:r>
            <a:rPr lang="en-US" sz="2800" kern="1200"/>
            <a:t>Structure</a:t>
          </a:r>
        </a:p>
      </dsp:txBody>
      <dsp:txXfrm>
        <a:off x="316896" y="237955"/>
        <a:ext cx="2808431" cy="1027474"/>
      </dsp:txXfrm>
    </dsp:sp>
    <dsp:sp modelId="{FDDF7758-6A9A-45DB-B439-3C6A6C6E52E1}">
      <dsp:nvSpPr>
        <dsp:cNvPr id="0" name=""/>
        <dsp:cNvSpPr/>
      </dsp:nvSpPr>
      <dsp:spPr>
        <a:xfrm>
          <a:off x="8654" y="1265430"/>
          <a:ext cx="3116673" cy="259846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286" tIns="246286" rIns="246286" bIns="492573" numCol="1" spcCol="1270" anchor="t" anchorCtr="0">
          <a:noAutofit/>
        </a:bodyPr>
        <a:lstStyle/>
        <a:p>
          <a:pPr marL="0" lvl="0" indent="0" algn="l" defTabSz="889000">
            <a:lnSpc>
              <a:spcPct val="90000"/>
            </a:lnSpc>
            <a:spcBef>
              <a:spcPct val="0"/>
            </a:spcBef>
            <a:spcAft>
              <a:spcPct val="35000"/>
            </a:spcAft>
            <a:buNone/>
          </a:pPr>
          <a:r>
            <a:rPr lang="en-US" sz="2000" kern="1200" dirty="0"/>
            <a:t>Physical facility</a:t>
          </a:r>
        </a:p>
        <a:p>
          <a:pPr marL="0" lvl="0" indent="0" algn="l" defTabSz="889000">
            <a:lnSpc>
              <a:spcPct val="90000"/>
            </a:lnSpc>
            <a:spcBef>
              <a:spcPct val="0"/>
            </a:spcBef>
            <a:spcAft>
              <a:spcPct val="35000"/>
            </a:spcAft>
            <a:buNone/>
          </a:pPr>
          <a:r>
            <a:rPr lang="en-US" sz="2000" kern="1200"/>
            <a:t>Equipment/technology</a:t>
          </a:r>
        </a:p>
        <a:p>
          <a:pPr marL="0" lvl="0" indent="0" algn="l" defTabSz="889000">
            <a:lnSpc>
              <a:spcPct val="90000"/>
            </a:lnSpc>
            <a:spcBef>
              <a:spcPct val="0"/>
            </a:spcBef>
            <a:spcAft>
              <a:spcPct val="35000"/>
            </a:spcAft>
            <a:buNone/>
          </a:pPr>
          <a:r>
            <a:rPr lang="en-US" sz="2000" kern="1200"/>
            <a:t>Human resources</a:t>
          </a:r>
        </a:p>
        <a:p>
          <a:pPr marL="0" lvl="0" indent="0" algn="l" defTabSz="889000">
            <a:lnSpc>
              <a:spcPct val="90000"/>
            </a:lnSpc>
            <a:spcBef>
              <a:spcPct val="0"/>
            </a:spcBef>
            <a:spcAft>
              <a:spcPct val="35000"/>
            </a:spcAft>
            <a:buNone/>
          </a:pPr>
          <a:r>
            <a:rPr lang="en-US" sz="2000" kern="1200"/>
            <a:t>Education</a:t>
          </a:r>
        </a:p>
        <a:p>
          <a:pPr marL="0" lvl="0" indent="0" algn="l" defTabSz="889000">
            <a:lnSpc>
              <a:spcPct val="90000"/>
            </a:lnSpc>
            <a:spcBef>
              <a:spcPct val="0"/>
            </a:spcBef>
            <a:spcAft>
              <a:spcPct val="35000"/>
            </a:spcAft>
            <a:buNone/>
          </a:pPr>
          <a:r>
            <a:rPr lang="en-US" sz="2000" kern="1200" dirty="0"/>
            <a:t>Remuneration</a:t>
          </a:r>
        </a:p>
      </dsp:txBody>
      <dsp:txXfrm>
        <a:off x="8654" y="1265430"/>
        <a:ext cx="3116673" cy="2598464"/>
      </dsp:txXfrm>
    </dsp:sp>
    <dsp:sp modelId="{F4F1C0F5-DC59-4AF9-B84C-5F3A4C79CF21}">
      <dsp:nvSpPr>
        <dsp:cNvPr id="0" name=""/>
        <dsp:cNvSpPr/>
      </dsp:nvSpPr>
      <dsp:spPr>
        <a:xfrm>
          <a:off x="3382668" y="237955"/>
          <a:ext cx="3424915" cy="1027474"/>
        </a:xfrm>
        <a:prstGeom prst="chevron">
          <a:avLst>
            <a:gd name="adj" fmla="val 3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65" tIns="126865" rIns="126865" bIns="126865" numCol="1" spcCol="1270" anchor="ctr" anchorCtr="0">
          <a:noAutofit/>
        </a:bodyPr>
        <a:lstStyle/>
        <a:p>
          <a:pPr marL="0" lvl="0" indent="0" algn="ctr" defTabSz="1244600">
            <a:lnSpc>
              <a:spcPct val="90000"/>
            </a:lnSpc>
            <a:spcBef>
              <a:spcPct val="0"/>
            </a:spcBef>
            <a:spcAft>
              <a:spcPct val="35000"/>
            </a:spcAft>
            <a:buNone/>
            <a:defRPr b="1"/>
          </a:pPr>
          <a:r>
            <a:rPr lang="en-US" sz="2800" kern="1200"/>
            <a:t>Process</a:t>
          </a:r>
        </a:p>
      </dsp:txBody>
      <dsp:txXfrm>
        <a:off x="3690910" y="237955"/>
        <a:ext cx="2808431" cy="1027474"/>
      </dsp:txXfrm>
    </dsp:sp>
    <dsp:sp modelId="{C01179B9-C5D4-49CA-A005-83F1ADB97FE2}">
      <dsp:nvSpPr>
        <dsp:cNvPr id="0" name=""/>
        <dsp:cNvSpPr/>
      </dsp:nvSpPr>
      <dsp:spPr>
        <a:xfrm>
          <a:off x="3382668" y="1265430"/>
          <a:ext cx="3116673" cy="259846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286" tIns="246286" rIns="246286" bIns="492573" numCol="1" spcCol="1270" anchor="t" anchorCtr="0">
          <a:noAutofit/>
        </a:bodyPr>
        <a:lstStyle/>
        <a:p>
          <a:pPr marL="0" lvl="0" indent="0" algn="l" defTabSz="889000">
            <a:lnSpc>
              <a:spcPct val="90000"/>
            </a:lnSpc>
            <a:spcBef>
              <a:spcPct val="0"/>
            </a:spcBef>
            <a:spcAft>
              <a:spcPct val="35000"/>
            </a:spcAft>
            <a:buNone/>
          </a:pPr>
          <a:r>
            <a:rPr lang="en-US" sz="2000" kern="1200"/>
            <a:t>Diagnosis</a:t>
          </a:r>
        </a:p>
        <a:p>
          <a:pPr marL="0" lvl="0" indent="0" algn="l" defTabSz="889000">
            <a:lnSpc>
              <a:spcPct val="90000"/>
            </a:lnSpc>
            <a:spcBef>
              <a:spcPct val="0"/>
            </a:spcBef>
            <a:spcAft>
              <a:spcPct val="35000"/>
            </a:spcAft>
            <a:buNone/>
          </a:pPr>
          <a:r>
            <a:rPr lang="en-US" sz="2000" kern="1200"/>
            <a:t>Treatment</a:t>
          </a:r>
        </a:p>
        <a:p>
          <a:pPr marL="0" lvl="0" indent="0" algn="l" defTabSz="889000">
            <a:lnSpc>
              <a:spcPct val="90000"/>
            </a:lnSpc>
            <a:spcBef>
              <a:spcPct val="0"/>
            </a:spcBef>
            <a:spcAft>
              <a:spcPct val="35000"/>
            </a:spcAft>
            <a:buNone/>
          </a:pPr>
          <a:r>
            <a:rPr lang="en-US" sz="2000" kern="1200"/>
            <a:t>Appropriateness</a:t>
          </a:r>
        </a:p>
        <a:p>
          <a:pPr marL="0" lvl="0" indent="0" algn="l" defTabSz="889000">
            <a:lnSpc>
              <a:spcPct val="90000"/>
            </a:lnSpc>
            <a:spcBef>
              <a:spcPct val="0"/>
            </a:spcBef>
            <a:spcAft>
              <a:spcPct val="35000"/>
            </a:spcAft>
            <a:buNone/>
          </a:pPr>
          <a:r>
            <a:rPr lang="en-US" sz="2000" kern="1200"/>
            <a:t>Process of care</a:t>
          </a:r>
        </a:p>
      </dsp:txBody>
      <dsp:txXfrm>
        <a:off x="3382668" y="1265430"/>
        <a:ext cx="3116673" cy="2598464"/>
      </dsp:txXfrm>
    </dsp:sp>
    <dsp:sp modelId="{15443AC2-2925-4C96-9039-28CCABB7C2DF}">
      <dsp:nvSpPr>
        <dsp:cNvPr id="0" name=""/>
        <dsp:cNvSpPr/>
      </dsp:nvSpPr>
      <dsp:spPr>
        <a:xfrm>
          <a:off x="6756682" y="237955"/>
          <a:ext cx="3424915" cy="1027474"/>
        </a:xfrm>
        <a:prstGeom prst="chevron">
          <a:avLst>
            <a:gd name="adj" fmla="val 3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65" tIns="126865" rIns="126865" bIns="126865" numCol="1" spcCol="1270" anchor="ctr" anchorCtr="0">
          <a:noAutofit/>
        </a:bodyPr>
        <a:lstStyle/>
        <a:p>
          <a:pPr marL="0" lvl="0" indent="0" algn="ctr" defTabSz="1244600">
            <a:lnSpc>
              <a:spcPct val="90000"/>
            </a:lnSpc>
            <a:spcBef>
              <a:spcPct val="0"/>
            </a:spcBef>
            <a:spcAft>
              <a:spcPct val="35000"/>
            </a:spcAft>
            <a:buNone/>
            <a:defRPr b="1"/>
          </a:pPr>
          <a:r>
            <a:rPr lang="en-US" sz="2800" kern="1200"/>
            <a:t>Outcomes</a:t>
          </a:r>
        </a:p>
      </dsp:txBody>
      <dsp:txXfrm>
        <a:off x="7064924" y="237955"/>
        <a:ext cx="2808431" cy="1027474"/>
      </dsp:txXfrm>
    </dsp:sp>
    <dsp:sp modelId="{6F305C2E-E631-483D-98E6-864D6DFCC5EC}">
      <dsp:nvSpPr>
        <dsp:cNvPr id="0" name=""/>
        <dsp:cNvSpPr/>
      </dsp:nvSpPr>
      <dsp:spPr>
        <a:xfrm>
          <a:off x="6756682" y="1265430"/>
          <a:ext cx="3116673" cy="259846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6286" tIns="246286" rIns="246286" bIns="492573" numCol="1" spcCol="1270" anchor="t" anchorCtr="0">
          <a:noAutofit/>
        </a:bodyPr>
        <a:lstStyle/>
        <a:p>
          <a:pPr marL="0" lvl="0" indent="0" algn="l" defTabSz="889000">
            <a:lnSpc>
              <a:spcPct val="90000"/>
            </a:lnSpc>
            <a:spcBef>
              <a:spcPct val="0"/>
            </a:spcBef>
            <a:spcAft>
              <a:spcPct val="35000"/>
            </a:spcAft>
            <a:buNone/>
          </a:pPr>
          <a:r>
            <a:rPr lang="en-US" sz="2000" kern="1200"/>
            <a:t>Mortality</a:t>
          </a:r>
        </a:p>
        <a:p>
          <a:pPr marL="0" lvl="0" indent="0" algn="l" defTabSz="889000">
            <a:lnSpc>
              <a:spcPct val="90000"/>
            </a:lnSpc>
            <a:spcBef>
              <a:spcPct val="0"/>
            </a:spcBef>
            <a:spcAft>
              <a:spcPct val="35000"/>
            </a:spcAft>
            <a:buNone/>
          </a:pPr>
          <a:r>
            <a:rPr lang="en-US" sz="2000" kern="1200"/>
            <a:t>Morbidity</a:t>
          </a:r>
        </a:p>
        <a:p>
          <a:pPr marL="0" lvl="0" indent="0" algn="l" defTabSz="889000">
            <a:lnSpc>
              <a:spcPct val="90000"/>
            </a:lnSpc>
            <a:spcBef>
              <a:spcPct val="0"/>
            </a:spcBef>
            <a:spcAft>
              <a:spcPct val="35000"/>
            </a:spcAft>
            <a:buNone/>
          </a:pPr>
          <a:r>
            <a:rPr lang="en-US" sz="2000" kern="1200"/>
            <a:t>Cost</a:t>
          </a:r>
        </a:p>
        <a:p>
          <a:pPr marL="0" lvl="0" indent="0" algn="l" defTabSz="889000">
            <a:lnSpc>
              <a:spcPct val="90000"/>
            </a:lnSpc>
            <a:spcBef>
              <a:spcPct val="0"/>
            </a:spcBef>
            <a:spcAft>
              <a:spcPct val="35000"/>
            </a:spcAft>
            <a:buNone/>
          </a:pPr>
          <a:r>
            <a:rPr lang="en-US" sz="2000" kern="1200"/>
            <a:t>Quality of life</a:t>
          </a:r>
        </a:p>
        <a:p>
          <a:pPr marL="0" lvl="0" indent="0" algn="l" defTabSz="889000">
            <a:lnSpc>
              <a:spcPct val="90000"/>
            </a:lnSpc>
            <a:spcBef>
              <a:spcPct val="0"/>
            </a:spcBef>
            <a:spcAft>
              <a:spcPct val="35000"/>
            </a:spcAft>
            <a:buNone/>
          </a:pPr>
          <a:r>
            <a:rPr lang="en-US" sz="2000" kern="1200"/>
            <a:t>Patients experience</a:t>
          </a:r>
        </a:p>
      </dsp:txBody>
      <dsp:txXfrm>
        <a:off x="6756682" y="1265430"/>
        <a:ext cx="3116673" cy="2598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F98AB-1717-418B-8557-B5236D530892}">
      <dsp:nvSpPr>
        <dsp:cNvPr id="0" name=""/>
        <dsp:cNvSpPr/>
      </dsp:nvSpPr>
      <dsp:spPr>
        <a:xfrm>
          <a:off x="47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268EE-6379-462E-8F91-280C44BA54AC}">
      <dsp:nvSpPr>
        <dsp:cNvPr id="0" name=""/>
        <dsp:cNvSpPr/>
      </dsp:nvSpPr>
      <dsp:spPr>
        <a:xfrm>
          <a:off x="712800" y="591195"/>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3CD8D-46D3-4D89-9505-96EE796A3877}">
      <dsp:nvSpPr>
        <dsp:cNvPr id="0" name=""/>
        <dsp:cNvSpPr/>
      </dsp:nvSpPr>
      <dsp:spPr>
        <a:xfrm>
          <a:off x="12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Specific – be particular, not vague</a:t>
          </a:r>
        </a:p>
      </dsp:txBody>
      <dsp:txXfrm>
        <a:off x="127800" y="1797195"/>
        <a:ext cx="1800000" cy="720000"/>
      </dsp:txXfrm>
    </dsp:sp>
    <dsp:sp modelId="{393E4455-8953-4C56-8CEF-0827C91AA6A6}">
      <dsp:nvSpPr>
        <dsp:cNvPr id="0" name=""/>
        <dsp:cNvSpPr/>
      </dsp:nvSpPr>
      <dsp:spPr>
        <a:xfrm>
          <a:off x="2593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547CD-BF8A-49EE-BA70-D57A98E9AEAA}">
      <dsp:nvSpPr>
        <dsp:cNvPr id="0" name=""/>
        <dsp:cNvSpPr/>
      </dsp:nvSpPr>
      <dsp:spPr>
        <a:xfrm>
          <a:off x="2827800" y="591195"/>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4DB27-5592-40CA-9234-D6619EDA842A}">
      <dsp:nvSpPr>
        <dsp:cNvPr id="0" name=""/>
        <dsp:cNvSpPr/>
      </dsp:nvSpPr>
      <dsp:spPr>
        <a:xfrm>
          <a:off x="2242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Measurable – can be measured numerically</a:t>
          </a:r>
        </a:p>
      </dsp:txBody>
      <dsp:txXfrm>
        <a:off x="2242800" y="1797195"/>
        <a:ext cx="1800000" cy="720000"/>
      </dsp:txXfrm>
    </dsp:sp>
    <dsp:sp modelId="{788869F7-AC46-4727-8620-59609C5EAEF8}">
      <dsp:nvSpPr>
        <dsp:cNvPr id="0" name=""/>
        <dsp:cNvSpPr/>
      </dsp:nvSpPr>
      <dsp:spPr>
        <a:xfrm>
          <a:off x="470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730A1-83CC-4D29-AB27-B2211524349C}">
      <dsp:nvSpPr>
        <dsp:cNvPr id="0" name=""/>
        <dsp:cNvSpPr/>
      </dsp:nvSpPr>
      <dsp:spPr>
        <a:xfrm>
          <a:off x="4942800" y="591195"/>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9C88A-293A-4050-A4BF-AE6811630632}">
      <dsp:nvSpPr>
        <dsp:cNvPr id="0" name=""/>
        <dsp:cNvSpPr/>
      </dsp:nvSpPr>
      <dsp:spPr>
        <a:xfrm>
          <a:off x="435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Attainable (Actionable) – can be achieved</a:t>
          </a:r>
        </a:p>
      </dsp:txBody>
      <dsp:txXfrm>
        <a:off x="4357800" y="1797195"/>
        <a:ext cx="1800000" cy="720000"/>
      </dsp:txXfrm>
    </dsp:sp>
    <dsp:sp modelId="{541C6B95-9948-469D-8B44-F556D5C33287}">
      <dsp:nvSpPr>
        <dsp:cNvPr id="0" name=""/>
        <dsp:cNvSpPr/>
      </dsp:nvSpPr>
      <dsp:spPr>
        <a:xfrm>
          <a:off x="6823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6B531-FF2F-445D-9BD9-47272C13557F}">
      <dsp:nvSpPr>
        <dsp:cNvPr id="0" name=""/>
        <dsp:cNvSpPr/>
      </dsp:nvSpPr>
      <dsp:spPr>
        <a:xfrm>
          <a:off x="7057800" y="591195"/>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A4DE7-3D34-4852-9195-BBC7C5669EBA}">
      <dsp:nvSpPr>
        <dsp:cNvPr id="0" name=""/>
        <dsp:cNvSpPr/>
      </dsp:nvSpPr>
      <dsp:spPr>
        <a:xfrm>
          <a:off x="6472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Realistic (Relevant) – feasible</a:t>
          </a:r>
        </a:p>
      </dsp:txBody>
      <dsp:txXfrm>
        <a:off x="6472800" y="1797195"/>
        <a:ext cx="1800000" cy="720000"/>
      </dsp:txXfrm>
    </dsp:sp>
    <dsp:sp modelId="{CF49BFDF-9CC5-4F7E-B08B-C13CAFEF5525}">
      <dsp:nvSpPr>
        <dsp:cNvPr id="0" name=""/>
        <dsp:cNvSpPr/>
      </dsp:nvSpPr>
      <dsp:spPr>
        <a:xfrm>
          <a:off x="893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5E309-6F91-4385-838D-20E006A5BCB4}">
      <dsp:nvSpPr>
        <dsp:cNvPr id="0" name=""/>
        <dsp:cNvSpPr/>
      </dsp:nvSpPr>
      <dsp:spPr>
        <a:xfrm>
          <a:off x="9172800" y="591195"/>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7EA7B-63BA-4B6C-AE50-F2D9D7C92203}">
      <dsp:nvSpPr>
        <dsp:cNvPr id="0" name=""/>
        <dsp:cNvSpPr/>
      </dsp:nvSpPr>
      <dsp:spPr>
        <a:xfrm>
          <a:off x="858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Time-bound – have a deadline</a:t>
          </a:r>
        </a:p>
      </dsp:txBody>
      <dsp:txXfrm>
        <a:off x="8587800" y="1797195"/>
        <a:ext cx="180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516E-373B-435F-B31C-6E3EBA3D3AF3}">
      <dsp:nvSpPr>
        <dsp:cNvPr id="0" name=""/>
        <dsp:cNvSpPr/>
      </dsp:nvSpPr>
      <dsp:spPr>
        <a:xfrm>
          <a:off x="47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63BA4-1F2F-4B4E-B03C-D27E74398549}">
      <dsp:nvSpPr>
        <dsp:cNvPr id="0" name=""/>
        <dsp:cNvSpPr/>
      </dsp:nvSpPr>
      <dsp:spPr>
        <a:xfrm>
          <a:off x="712800" y="591195"/>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558AD-00C7-43F5-ACA4-A1DE7BE02DD1}">
      <dsp:nvSpPr>
        <dsp:cNvPr id="0" name=""/>
        <dsp:cNvSpPr/>
      </dsp:nvSpPr>
      <dsp:spPr>
        <a:xfrm>
          <a:off x="12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Specific </a:t>
          </a:r>
          <a:r>
            <a:rPr lang="en-US" sz="1500" kern="1200" dirty="0"/>
            <a:t>– be particular, not vague</a:t>
          </a:r>
        </a:p>
      </dsp:txBody>
      <dsp:txXfrm>
        <a:off x="127800" y="1797195"/>
        <a:ext cx="1800000" cy="720000"/>
      </dsp:txXfrm>
    </dsp:sp>
    <dsp:sp modelId="{AE5B4C00-5D49-4CC8-BF45-C8A18FE088E4}">
      <dsp:nvSpPr>
        <dsp:cNvPr id="0" name=""/>
        <dsp:cNvSpPr/>
      </dsp:nvSpPr>
      <dsp:spPr>
        <a:xfrm>
          <a:off x="2593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BBB4E-D1B0-4EF3-873B-FB8591BD227C}">
      <dsp:nvSpPr>
        <dsp:cNvPr id="0" name=""/>
        <dsp:cNvSpPr/>
      </dsp:nvSpPr>
      <dsp:spPr>
        <a:xfrm>
          <a:off x="2827800" y="591195"/>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64767-CF64-4DD4-B5BE-34A3BE0DB77D}">
      <dsp:nvSpPr>
        <dsp:cNvPr id="0" name=""/>
        <dsp:cNvSpPr/>
      </dsp:nvSpPr>
      <dsp:spPr>
        <a:xfrm>
          <a:off x="2242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Measurable</a:t>
          </a:r>
          <a:r>
            <a:rPr lang="en-US" sz="1500" kern="1200" dirty="0"/>
            <a:t> – can be measured numerically</a:t>
          </a:r>
        </a:p>
      </dsp:txBody>
      <dsp:txXfrm>
        <a:off x="2242800" y="1797195"/>
        <a:ext cx="1800000" cy="720000"/>
      </dsp:txXfrm>
    </dsp:sp>
    <dsp:sp modelId="{BF56B951-9BC7-468E-B019-C72DA5BC0737}">
      <dsp:nvSpPr>
        <dsp:cNvPr id="0" name=""/>
        <dsp:cNvSpPr/>
      </dsp:nvSpPr>
      <dsp:spPr>
        <a:xfrm>
          <a:off x="470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57C73-DE8B-4D62-9D10-5CC95C28FEF8}">
      <dsp:nvSpPr>
        <dsp:cNvPr id="0" name=""/>
        <dsp:cNvSpPr/>
      </dsp:nvSpPr>
      <dsp:spPr>
        <a:xfrm>
          <a:off x="4942800" y="591195"/>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A87F4-32A5-466D-A762-AAC036978753}">
      <dsp:nvSpPr>
        <dsp:cNvPr id="0" name=""/>
        <dsp:cNvSpPr/>
      </dsp:nvSpPr>
      <dsp:spPr>
        <a:xfrm>
          <a:off x="435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Attainable </a:t>
          </a:r>
          <a:r>
            <a:rPr lang="en-US" sz="1500" kern="1200" dirty="0"/>
            <a:t>(Actionable) – can be achieved</a:t>
          </a:r>
        </a:p>
      </dsp:txBody>
      <dsp:txXfrm>
        <a:off x="4357800" y="1797195"/>
        <a:ext cx="1800000" cy="720000"/>
      </dsp:txXfrm>
    </dsp:sp>
    <dsp:sp modelId="{3B4B9AE4-2C40-4012-9403-376DC16FC61F}">
      <dsp:nvSpPr>
        <dsp:cNvPr id="0" name=""/>
        <dsp:cNvSpPr/>
      </dsp:nvSpPr>
      <dsp:spPr>
        <a:xfrm>
          <a:off x="6823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AD308-062D-4A7D-A4BA-82A44720216D}">
      <dsp:nvSpPr>
        <dsp:cNvPr id="0" name=""/>
        <dsp:cNvSpPr/>
      </dsp:nvSpPr>
      <dsp:spPr>
        <a:xfrm>
          <a:off x="7057800" y="591195"/>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251CD-72B4-43D6-80BF-58F4470D1BDF}">
      <dsp:nvSpPr>
        <dsp:cNvPr id="0" name=""/>
        <dsp:cNvSpPr/>
      </dsp:nvSpPr>
      <dsp:spPr>
        <a:xfrm>
          <a:off x="6472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Realistic</a:t>
          </a:r>
          <a:r>
            <a:rPr lang="en-US" sz="1500" kern="1200" dirty="0"/>
            <a:t> (Relevant) – feasible</a:t>
          </a:r>
        </a:p>
      </dsp:txBody>
      <dsp:txXfrm>
        <a:off x="6472800" y="1797195"/>
        <a:ext cx="1800000" cy="720000"/>
      </dsp:txXfrm>
    </dsp:sp>
    <dsp:sp modelId="{2738D0B4-FFC8-4375-BA4E-1090D8796A02}">
      <dsp:nvSpPr>
        <dsp:cNvPr id="0" name=""/>
        <dsp:cNvSpPr/>
      </dsp:nvSpPr>
      <dsp:spPr>
        <a:xfrm>
          <a:off x="8938800" y="357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2A841-1AD6-46C5-AB13-012E83CF3F1A}">
      <dsp:nvSpPr>
        <dsp:cNvPr id="0" name=""/>
        <dsp:cNvSpPr/>
      </dsp:nvSpPr>
      <dsp:spPr>
        <a:xfrm>
          <a:off x="9172800" y="591195"/>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3958E-147F-4EC7-988A-9336EE7BA597}">
      <dsp:nvSpPr>
        <dsp:cNvPr id="0" name=""/>
        <dsp:cNvSpPr/>
      </dsp:nvSpPr>
      <dsp:spPr>
        <a:xfrm>
          <a:off x="8587800" y="17971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Time-bound</a:t>
          </a:r>
          <a:r>
            <a:rPr lang="en-US" sz="1500" kern="1200" dirty="0"/>
            <a:t> – have a deadline</a:t>
          </a:r>
        </a:p>
      </dsp:txBody>
      <dsp:txXfrm>
        <a:off x="8587800" y="1797195"/>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0A493-D471-4428-8C25-8536F5075DB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28D5B-DA35-4A37-AC20-C046D890A58F}">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Conduct Root-cause analysis</a:t>
          </a:r>
        </a:p>
      </dsp:txBody>
      <dsp:txXfrm>
        <a:off x="417971" y="2644140"/>
        <a:ext cx="2889450" cy="720000"/>
      </dsp:txXfrm>
    </dsp:sp>
    <dsp:sp modelId="{93FAC60F-2105-48F2-A4D5-83325935EB52}">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05BA1-D48C-41E2-AB81-1534821788CB}">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Identify possible changes to be made</a:t>
          </a:r>
        </a:p>
      </dsp:txBody>
      <dsp:txXfrm>
        <a:off x="3813075" y="2644140"/>
        <a:ext cx="2889450" cy="720000"/>
      </dsp:txXfrm>
    </dsp:sp>
    <dsp:sp modelId="{F9900CEF-B30B-43DD-B034-6910E2186955}">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BEB8A-579A-4361-B7F0-6980F748C1E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Prioritize</a:t>
          </a:r>
        </a:p>
      </dsp:txBody>
      <dsp:txXfrm>
        <a:off x="7208178" y="2644140"/>
        <a:ext cx="28894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D97E8-24F6-44B4-B891-1A2D7D879FBA}">
      <dsp:nvSpPr>
        <dsp:cNvPr id="0" name=""/>
        <dsp:cNvSpPr/>
      </dsp:nvSpPr>
      <dsp:spPr>
        <a:xfrm>
          <a:off x="969209" y="1078881"/>
          <a:ext cx="1263966" cy="12639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1C028-E8C6-44EA-BC83-CE17CF9C8332}">
      <dsp:nvSpPr>
        <dsp:cNvPr id="0" name=""/>
        <dsp:cNvSpPr/>
      </dsp:nvSpPr>
      <dsp:spPr>
        <a:xfrm>
          <a:off x="1238579" y="1348251"/>
          <a:ext cx="725226" cy="725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862BFF-E566-40D1-9C02-CA363F7C1671}">
      <dsp:nvSpPr>
        <dsp:cNvPr id="0" name=""/>
        <dsp:cNvSpPr/>
      </dsp:nvSpPr>
      <dsp:spPr>
        <a:xfrm>
          <a:off x="56515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Cost effectiveness</a:t>
          </a:r>
        </a:p>
      </dsp:txBody>
      <dsp:txXfrm>
        <a:off x="565154" y="2736542"/>
        <a:ext cx="2072076" cy="720000"/>
      </dsp:txXfrm>
    </dsp:sp>
    <dsp:sp modelId="{EB34BDAE-81BC-4FDF-A691-03873BEFF570}">
      <dsp:nvSpPr>
        <dsp:cNvPr id="0" name=""/>
        <dsp:cNvSpPr/>
      </dsp:nvSpPr>
      <dsp:spPr>
        <a:xfrm>
          <a:off x="3403899" y="1078881"/>
          <a:ext cx="1263966" cy="12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A6F6F-E367-498E-8C5B-00266E629963}">
      <dsp:nvSpPr>
        <dsp:cNvPr id="0" name=""/>
        <dsp:cNvSpPr/>
      </dsp:nvSpPr>
      <dsp:spPr>
        <a:xfrm>
          <a:off x="3673269" y="1348251"/>
          <a:ext cx="725226" cy="725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DC4687-3CAA-40ED-AF6B-3C9BC579A33B}">
      <dsp:nvSpPr>
        <dsp:cNvPr id="0" name=""/>
        <dsp:cNvSpPr/>
      </dsp:nvSpPr>
      <dsp:spPr>
        <a:xfrm>
          <a:off x="299984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Staff retention</a:t>
          </a:r>
        </a:p>
      </dsp:txBody>
      <dsp:txXfrm>
        <a:off x="2999844" y="2736542"/>
        <a:ext cx="2072076" cy="720000"/>
      </dsp:txXfrm>
    </dsp:sp>
    <dsp:sp modelId="{D5E7AA68-B25F-43CC-AB57-C3C3274A1E43}">
      <dsp:nvSpPr>
        <dsp:cNvPr id="0" name=""/>
        <dsp:cNvSpPr/>
      </dsp:nvSpPr>
      <dsp:spPr>
        <a:xfrm>
          <a:off x="5838589" y="1078881"/>
          <a:ext cx="1263966" cy="12639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87837-BBC3-4371-A8C9-858F2C9E3CD1}">
      <dsp:nvSpPr>
        <dsp:cNvPr id="0" name=""/>
        <dsp:cNvSpPr/>
      </dsp:nvSpPr>
      <dsp:spPr>
        <a:xfrm>
          <a:off x="6107959" y="1348251"/>
          <a:ext cx="725226" cy="725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8FE26-F931-4D1E-811E-843946CF3B10}">
      <dsp:nvSpPr>
        <dsp:cNvPr id="0" name=""/>
        <dsp:cNvSpPr/>
      </dsp:nvSpPr>
      <dsp:spPr>
        <a:xfrm>
          <a:off x="543453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Recognition</a:t>
          </a:r>
        </a:p>
      </dsp:txBody>
      <dsp:txXfrm>
        <a:off x="5434534" y="2736542"/>
        <a:ext cx="2072076" cy="720000"/>
      </dsp:txXfrm>
    </dsp:sp>
    <dsp:sp modelId="{47DD6B0E-82E0-45EC-979C-136B610D3EC4}">
      <dsp:nvSpPr>
        <dsp:cNvPr id="0" name=""/>
        <dsp:cNvSpPr/>
      </dsp:nvSpPr>
      <dsp:spPr>
        <a:xfrm>
          <a:off x="8273279" y="1078881"/>
          <a:ext cx="1263966" cy="12639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E5A8C-E9F4-4424-9B07-92B723C48F43}">
      <dsp:nvSpPr>
        <dsp:cNvPr id="0" name=""/>
        <dsp:cNvSpPr/>
      </dsp:nvSpPr>
      <dsp:spPr>
        <a:xfrm>
          <a:off x="8542649" y="1348251"/>
          <a:ext cx="725226" cy="725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4E912C-EB77-43F1-86C5-2342EC5BEFF3}">
      <dsp:nvSpPr>
        <dsp:cNvPr id="0" name=""/>
        <dsp:cNvSpPr/>
      </dsp:nvSpPr>
      <dsp:spPr>
        <a:xfrm>
          <a:off x="786922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Growth</a:t>
          </a:r>
        </a:p>
      </dsp:txBody>
      <dsp:txXfrm>
        <a:off x="7869224" y="2736542"/>
        <a:ext cx="207207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0F783-A0F5-44B9-A875-99091B4541E7}" type="datetimeFigureOut">
              <a:rPr lang="en-US" smtClean="0"/>
              <a:t>21-Feb-21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6F5C5-8E55-4EB3-9174-C2D561DEC48F}" type="slidenum">
              <a:rPr lang="en-US" smtClean="0"/>
              <a:t>‹#›</a:t>
            </a:fld>
            <a:endParaRPr lang="en-US"/>
          </a:p>
        </p:txBody>
      </p:sp>
    </p:spTree>
    <p:extLst>
      <p:ext uri="{BB962C8B-B14F-4D97-AF65-F5344CB8AC3E}">
        <p14:creationId xmlns:p14="http://schemas.microsoft.com/office/powerpoint/2010/main" val="307499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4 points are summarized in the IHI quadruple aims – Improve care of the pat</a:t>
            </a:r>
            <a:endParaRPr lang="en-GB" dirty="0"/>
          </a:p>
        </p:txBody>
      </p:sp>
      <p:sp>
        <p:nvSpPr>
          <p:cNvPr id="4" name="Slide Number Placeholder 3"/>
          <p:cNvSpPr>
            <a:spLocks noGrp="1"/>
          </p:cNvSpPr>
          <p:nvPr>
            <p:ph type="sldNum" sz="quarter" idx="5"/>
          </p:nvPr>
        </p:nvSpPr>
        <p:spPr/>
        <p:txBody>
          <a:bodyPr/>
          <a:lstStyle/>
          <a:p>
            <a:fld id="{FA461271-7CC5-4C41-82C1-A889DDE72DCD}" type="slidenum">
              <a:rPr lang="en-GB" smtClean="0"/>
              <a:t>2</a:t>
            </a:fld>
            <a:endParaRPr lang="en-GB"/>
          </a:p>
        </p:txBody>
      </p:sp>
    </p:spTree>
    <p:extLst>
      <p:ext uri="{BB962C8B-B14F-4D97-AF65-F5344CB8AC3E}">
        <p14:creationId xmlns:p14="http://schemas.microsoft.com/office/powerpoint/2010/main" val="69046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6F5C5-8E55-4EB3-9174-C2D561DEC48F}" type="slidenum">
              <a:rPr lang="en-US" smtClean="0"/>
              <a:t>33</a:t>
            </a:fld>
            <a:endParaRPr lang="en-US"/>
          </a:p>
        </p:txBody>
      </p:sp>
    </p:spTree>
    <p:extLst>
      <p:ext uri="{BB962C8B-B14F-4D97-AF65-F5344CB8AC3E}">
        <p14:creationId xmlns:p14="http://schemas.microsoft.com/office/powerpoint/2010/main" val="372648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IHI building a community of QI: http://www.ihi.org/communities/blogs/africa-building-a-community-of-qi-and-patient-safety-champions?utm_campaign=tw&amp;utm_medium=email&amp;_hsmi=111272668&amp;_hsenc=p2ANqtz--q_wMoL11dHa-Y4ZxM2CjyeTuogK52xngdkCIPRe_XQaATakvQhpfdwlHyZ_HUX52NnuyHp-lyIjLMwTTQWSmsBXV0Rw&amp;utm_content=110865373&amp;utm_source=hs_email</a:t>
            </a:r>
          </a:p>
          <a:p>
            <a:endParaRPr lang="en-US" dirty="0"/>
          </a:p>
          <a:p>
            <a:endParaRPr lang="en-US" dirty="0"/>
          </a:p>
        </p:txBody>
      </p:sp>
      <p:sp>
        <p:nvSpPr>
          <p:cNvPr id="4" name="Slide Number Placeholder 3"/>
          <p:cNvSpPr>
            <a:spLocks noGrp="1"/>
          </p:cNvSpPr>
          <p:nvPr>
            <p:ph type="sldNum" sz="quarter" idx="10"/>
          </p:nvPr>
        </p:nvSpPr>
        <p:spPr/>
        <p:txBody>
          <a:bodyPr/>
          <a:lstStyle/>
          <a:p>
            <a:fld id="{E256F5C5-8E55-4EB3-9174-C2D561DEC48F}" type="slidenum">
              <a:rPr lang="en-US" smtClean="0"/>
              <a:t>34</a:t>
            </a:fld>
            <a:endParaRPr lang="en-US"/>
          </a:p>
        </p:txBody>
      </p:sp>
    </p:spTree>
    <p:extLst>
      <p:ext uri="{BB962C8B-B14F-4D97-AF65-F5344CB8AC3E}">
        <p14:creationId xmlns:p14="http://schemas.microsoft.com/office/powerpoint/2010/main" val="299324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“Improvements is just begging to happen because the gaps are simply so huge!”</a:t>
            </a:r>
          </a:p>
          <a:p>
            <a:endParaRPr lang="en-GB" dirty="0"/>
          </a:p>
        </p:txBody>
      </p:sp>
      <p:sp>
        <p:nvSpPr>
          <p:cNvPr id="4" name="Slide Number Placeholder 3"/>
          <p:cNvSpPr>
            <a:spLocks noGrp="1"/>
          </p:cNvSpPr>
          <p:nvPr>
            <p:ph type="sldNum" sz="quarter" idx="5"/>
          </p:nvPr>
        </p:nvSpPr>
        <p:spPr/>
        <p:txBody>
          <a:bodyPr/>
          <a:lstStyle/>
          <a:p>
            <a:fld id="{FA461271-7CC5-4C41-82C1-A889DDE72DCD}" type="slidenum">
              <a:rPr lang="en-GB" smtClean="0"/>
              <a:t>35</a:t>
            </a:fld>
            <a:endParaRPr lang="en-GB"/>
          </a:p>
        </p:txBody>
      </p:sp>
    </p:spTree>
    <p:extLst>
      <p:ext uri="{BB962C8B-B14F-4D97-AF65-F5344CB8AC3E}">
        <p14:creationId xmlns:p14="http://schemas.microsoft.com/office/powerpoint/2010/main" val="33090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Health Foundation’s 2011 evidence scan, the authors used the definition…</a:t>
            </a:r>
            <a:endParaRPr lang="en-GB" dirty="0"/>
          </a:p>
        </p:txBody>
      </p:sp>
      <p:sp>
        <p:nvSpPr>
          <p:cNvPr id="4" name="Slide Number Placeholder 3"/>
          <p:cNvSpPr>
            <a:spLocks noGrp="1"/>
          </p:cNvSpPr>
          <p:nvPr>
            <p:ph type="sldNum" sz="quarter" idx="5"/>
          </p:nvPr>
        </p:nvSpPr>
        <p:spPr/>
        <p:txBody>
          <a:bodyPr/>
          <a:lstStyle/>
          <a:p>
            <a:fld id="{FA461271-7CC5-4C41-82C1-A889DDE72DCD}" type="slidenum">
              <a:rPr lang="en-GB" smtClean="0"/>
              <a:t>3</a:t>
            </a:fld>
            <a:endParaRPr lang="en-GB"/>
          </a:p>
        </p:txBody>
      </p:sp>
    </p:spTree>
    <p:extLst>
      <p:ext uri="{BB962C8B-B14F-4D97-AF65-F5344CB8AC3E}">
        <p14:creationId xmlns:p14="http://schemas.microsoft.com/office/powerpoint/2010/main" val="340005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errors is responsible for between 44, 000 to 98, 000 deaths each year</a:t>
            </a:r>
          </a:p>
          <a:p>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Every system is perfectly designed to get the results it gets</a:t>
            </a:r>
            <a:r>
              <a:rPr lang="en-GB" dirty="0">
                <a:effectLst/>
              </a:rPr>
              <a:t>.” </a:t>
            </a:r>
            <a:endParaRPr lang="en-GB" dirty="0"/>
          </a:p>
        </p:txBody>
      </p:sp>
      <p:sp>
        <p:nvSpPr>
          <p:cNvPr id="4" name="Slide Number Placeholder 3"/>
          <p:cNvSpPr>
            <a:spLocks noGrp="1"/>
          </p:cNvSpPr>
          <p:nvPr>
            <p:ph type="sldNum" sz="quarter" idx="5"/>
          </p:nvPr>
        </p:nvSpPr>
        <p:spPr/>
        <p:txBody>
          <a:bodyPr/>
          <a:lstStyle/>
          <a:p>
            <a:fld id="{FA461271-7CC5-4C41-82C1-A889DDE72DCD}" type="slidenum">
              <a:rPr lang="en-GB" smtClean="0"/>
              <a:t>4</a:t>
            </a:fld>
            <a:endParaRPr lang="en-GB"/>
          </a:p>
        </p:txBody>
      </p:sp>
    </p:spTree>
    <p:extLst>
      <p:ext uri="{BB962C8B-B14F-4D97-AF65-F5344CB8AC3E}">
        <p14:creationId xmlns:p14="http://schemas.microsoft.com/office/powerpoint/2010/main" val="26882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t>
            </a:r>
            <a:r>
              <a:rPr lang="en-US" dirty="0" err="1"/>
              <a:t>Batalden</a:t>
            </a:r>
            <a:r>
              <a:rPr lang="en-US" baseline="0" dirty="0"/>
              <a:t> et al. Coproduction of healthcare service</a:t>
            </a:r>
            <a:endParaRPr lang="en-US" dirty="0"/>
          </a:p>
        </p:txBody>
      </p:sp>
      <p:sp>
        <p:nvSpPr>
          <p:cNvPr id="4" name="Slide Number Placeholder 3"/>
          <p:cNvSpPr>
            <a:spLocks noGrp="1"/>
          </p:cNvSpPr>
          <p:nvPr>
            <p:ph type="sldNum" sz="quarter" idx="10"/>
          </p:nvPr>
        </p:nvSpPr>
        <p:spPr/>
        <p:txBody>
          <a:bodyPr/>
          <a:lstStyle/>
          <a:p>
            <a:fld id="{FA461271-7CC5-4C41-82C1-A889DDE72DCD}" type="slidenum">
              <a:rPr lang="en-GB" smtClean="0"/>
              <a:t>6</a:t>
            </a:fld>
            <a:endParaRPr lang="en-GB"/>
          </a:p>
        </p:txBody>
      </p:sp>
    </p:spTree>
    <p:extLst>
      <p:ext uri="{BB962C8B-B14F-4D97-AF65-F5344CB8AC3E}">
        <p14:creationId xmlns:p14="http://schemas.microsoft.com/office/powerpoint/2010/main" val="93570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modified “timely” to “accessible” and added “integrated”.</a:t>
            </a:r>
            <a:endParaRPr lang="en-GB" dirty="0"/>
          </a:p>
        </p:txBody>
      </p:sp>
      <p:sp>
        <p:nvSpPr>
          <p:cNvPr id="4" name="Slide Number Placeholder 3"/>
          <p:cNvSpPr>
            <a:spLocks noGrp="1"/>
          </p:cNvSpPr>
          <p:nvPr>
            <p:ph type="sldNum" sz="quarter" idx="5"/>
          </p:nvPr>
        </p:nvSpPr>
        <p:spPr/>
        <p:txBody>
          <a:bodyPr/>
          <a:lstStyle/>
          <a:p>
            <a:fld id="{FA461271-7CC5-4C41-82C1-A889DDE72DCD}" type="slidenum">
              <a:rPr lang="en-GB" smtClean="0"/>
              <a:t>16</a:t>
            </a:fld>
            <a:endParaRPr lang="en-GB"/>
          </a:p>
        </p:txBody>
      </p:sp>
    </p:spTree>
    <p:extLst>
      <p:ext uri="{BB962C8B-B14F-4D97-AF65-F5344CB8AC3E}">
        <p14:creationId xmlns:p14="http://schemas.microsoft.com/office/powerpoint/2010/main" val="245030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b="1" dirty="0"/>
              <a:t>Appreciation of the system: </a:t>
            </a:r>
            <a:r>
              <a:rPr lang="en-GB" sz="1200" i="1" dirty="0"/>
              <a:t>What is the whole system that you’re trying to manage? How do the different parts interact with and rely on one another? </a:t>
            </a:r>
          </a:p>
          <a:p>
            <a:pPr>
              <a:lnSpc>
                <a:spcPct val="150000"/>
              </a:lnSpc>
            </a:pPr>
            <a:r>
              <a:rPr lang="en-GB" sz="1200" b="1" dirty="0"/>
              <a:t>Understand Variation: </a:t>
            </a:r>
            <a:r>
              <a:rPr lang="en-GB" sz="1200" i="1" dirty="0"/>
              <a:t>What is the variation in results trying to tell you about the system? Why did something go wrong? Why are results so poor? How can you repeat successful results?</a:t>
            </a:r>
          </a:p>
          <a:p>
            <a:pPr>
              <a:lnSpc>
                <a:spcPct val="150000"/>
              </a:lnSpc>
            </a:pPr>
            <a:r>
              <a:rPr lang="en-GB" sz="1200" b="1" dirty="0"/>
              <a:t>Theory of knowledge: </a:t>
            </a:r>
            <a:r>
              <a:rPr lang="en-GB" sz="1200" i="1" dirty="0"/>
              <a:t>What are your predictions about the system’s performance? What are the theories that form the basis for these predicti</a:t>
            </a:r>
            <a:r>
              <a:rPr lang="en-GB" sz="1200" i="1" dirty="0">
                <a:solidFill>
                  <a:schemeClr val="bg1"/>
                </a:solidFill>
                <a:effectLst>
                  <a:outerShdw blurRad="38100" dist="38100" dir="2700000" algn="tl">
                    <a:srgbClr val="000000">
                      <a:alpha val="43137"/>
                    </a:srgbClr>
                  </a:outerShdw>
                </a:effectLst>
              </a:rPr>
              <a:t>ons?</a:t>
            </a:r>
            <a:r>
              <a:rPr lang="en-GB" sz="1200" dirty="0"/>
              <a:t> </a:t>
            </a:r>
          </a:p>
          <a:p>
            <a:pPr>
              <a:lnSpc>
                <a:spcPct val="150000"/>
              </a:lnSpc>
            </a:pPr>
            <a:r>
              <a:rPr lang="en-GB" sz="1200" b="1" dirty="0"/>
              <a:t>Understand Human behaviour: </a:t>
            </a:r>
            <a:r>
              <a:rPr lang="en-GB" sz="1200" i="1" dirty="0"/>
              <a:t>What are the important interactions </a:t>
            </a:r>
            <a:r>
              <a:rPr lang="en-GB" sz="1200" i="1" dirty="0">
                <a:solidFill>
                  <a:schemeClr val="bg1"/>
                </a:solidFill>
                <a:effectLst>
                  <a:outerShdw blurRad="38100" dist="38100" dir="2700000" algn="tl">
                    <a:srgbClr val="000000">
                      <a:alpha val="43137"/>
                    </a:srgbClr>
                  </a:outerShdw>
                </a:effectLst>
              </a:rPr>
              <a:t>among</a:t>
            </a:r>
            <a:r>
              <a:rPr lang="en-GB" sz="1200" i="1" dirty="0">
                <a:solidFill>
                  <a:schemeClr val="bg1"/>
                </a:solidFill>
              </a:rPr>
              <a:t> </a:t>
            </a:r>
            <a:r>
              <a:rPr lang="en-GB" sz="1200" i="1" dirty="0"/>
              <a:t>people in the system? How do people in a system react to change? What motivates people to act as they do?</a:t>
            </a:r>
            <a:endParaRPr lang="en-GB" sz="1200" dirty="0"/>
          </a:p>
          <a:p>
            <a:endParaRPr lang="en-US" dirty="0"/>
          </a:p>
        </p:txBody>
      </p:sp>
      <p:sp>
        <p:nvSpPr>
          <p:cNvPr id="4" name="Slide Number Placeholder 3"/>
          <p:cNvSpPr>
            <a:spLocks noGrp="1"/>
          </p:cNvSpPr>
          <p:nvPr>
            <p:ph type="sldNum" sz="quarter" idx="10"/>
          </p:nvPr>
        </p:nvSpPr>
        <p:spPr/>
        <p:txBody>
          <a:bodyPr/>
          <a:lstStyle/>
          <a:p>
            <a:fld id="{FA461271-7CC5-4C41-82C1-A889DDE72DCD}" type="slidenum">
              <a:rPr lang="en-GB" smtClean="0"/>
              <a:t>18</a:t>
            </a:fld>
            <a:endParaRPr lang="en-GB"/>
          </a:p>
        </p:txBody>
      </p:sp>
    </p:spTree>
    <p:extLst>
      <p:ext uri="{BB962C8B-B14F-4D97-AF65-F5344CB8AC3E}">
        <p14:creationId xmlns:p14="http://schemas.microsoft.com/office/powerpoint/2010/main" val="211065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6F5C5-8E55-4EB3-9174-C2D561DEC48F}" type="slidenum">
              <a:rPr lang="en-US" smtClean="0"/>
              <a:t>23</a:t>
            </a:fld>
            <a:endParaRPr lang="en-US"/>
          </a:p>
        </p:txBody>
      </p:sp>
    </p:spTree>
    <p:extLst>
      <p:ext uri="{BB962C8B-B14F-4D97-AF65-F5344CB8AC3E}">
        <p14:creationId xmlns:p14="http://schemas.microsoft.com/office/powerpoint/2010/main" val="197664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56F5C5-8E55-4EB3-9174-C2D561DEC48F}" type="slidenum">
              <a:rPr lang="en-US" smtClean="0"/>
              <a:t>28</a:t>
            </a:fld>
            <a:endParaRPr lang="en-US"/>
          </a:p>
        </p:txBody>
      </p:sp>
    </p:spTree>
    <p:extLst>
      <p:ext uri="{BB962C8B-B14F-4D97-AF65-F5344CB8AC3E}">
        <p14:creationId xmlns:p14="http://schemas.microsoft.com/office/powerpoint/2010/main" val="326520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they say is not cheap. But also, quality does not necessarily have to be expensive.</a:t>
            </a:r>
            <a:r>
              <a:rPr lang="en-US" baseline="0" dirty="0"/>
              <a:t> The safest hospitals/countries are not necessarily the ones with the highest per capital on health. Quality is about using what you have to become what you need, to achieve the results that you desire.</a:t>
            </a:r>
            <a:endParaRPr lang="en-US" dirty="0"/>
          </a:p>
        </p:txBody>
      </p:sp>
      <p:sp>
        <p:nvSpPr>
          <p:cNvPr id="4" name="Slide Number Placeholder 3"/>
          <p:cNvSpPr>
            <a:spLocks noGrp="1"/>
          </p:cNvSpPr>
          <p:nvPr>
            <p:ph type="sldNum" sz="quarter" idx="10"/>
          </p:nvPr>
        </p:nvSpPr>
        <p:spPr/>
        <p:txBody>
          <a:bodyPr/>
          <a:lstStyle/>
          <a:p>
            <a:fld id="{E256F5C5-8E55-4EB3-9174-C2D561DEC48F}" type="slidenum">
              <a:rPr lang="en-US" smtClean="0"/>
              <a:t>31</a:t>
            </a:fld>
            <a:endParaRPr lang="en-US"/>
          </a:p>
        </p:txBody>
      </p:sp>
    </p:spTree>
    <p:extLst>
      <p:ext uri="{BB962C8B-B14F-4D97-AF65-F5344CB8AC3E}">
        <p14:creationId xmlns:p14="http://schemas.microsoft.com/office/powerpoint/2010/main" val="381118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63172E-E428-42D6-B41C-1BB6D6283145}" type="datetimeFigureOut">
              <a:rPr lang="en-US" smtClean="0"/>
              <a:t>21-Feb-21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62056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3172E-E428-42D6-B41C-1BB6D6283145}" type="datetimeFigureOut">
              <a:rPr lang="en-US" smtClean="0"/>
              <a:t>21-Feb-21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363549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3172E-E428-42D6-B41C-1BB6D6283145}" type="datetimeFigureOut">
              <a:rPr lang="en-US" smtClean="0"/>
              <a:t>21-Feb-21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11777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63172E-E428-42D6-B41C-1BB6D6283145}" type="datetimeFigureOut">
              <a:rPr lang="en-US" smtClean="0"/>
              <a:t>21-Feb-21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266635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3172E-E428-42D6-B41C-1BB6D6283145}" type="datetimeFigureOut">
              <a:rPr lang="en-US" smtClean="0"/>
              <a:t>21-Feb-21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294770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63172E-E428-42D6-B41C-1BB6D6283145}" type="datetimeFigureOut">
              <a:rPr lang="en-US" smtClean="0"/>
              <a:t>21-Feb-21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294485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63172E-E428-42D6-B41C-1BB6D6283145}" type="datetimeFigureOut">
              <a:rPr lang="en-US" smtClean="0"/>
              <a:t>21-Feb-21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351922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63172E-E428-42D6-B41C-1BB6D6283145}" type="datetimeFigureOut">
              <a:rPr lang="en-US" smtClean="0"/>
              <a:t>21-Feb-21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107381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3172E-E428-42D6-B41C-1BB6D6283145}" type="datetimeFigureOut">
              <a:rPr lang="en-US" smtClean="0"/>
              <a:t>21-Feb-21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236633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3172E-E428-42D6-B41C-1BB6D6283145}" type="datetimeFigureOut">
              <a:rPr lang="en-US" smtClean="0"/>
              <a:t>21-Feb-21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100233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3172E-E428-42D6-B41C-1BB6D6283145}" type="datetimeFigureOut">
              <a:rPr lang="en-US" smtClean="0"/>
              <a:t>21-Feb-21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01FA-AA32-402F-98CA-2446CA771CB8}" type="slidenum">
              <a:rPr lang="en-US" smtClean="0"/>
              <a:t>‹#›</a:t>
            </a:fld>
            <a:endParaRPr lang="en-US"/>
          </a:p>
        </p:txBody>
      </p:sp>
    </p:spTree>
    <p:extLst>
      <p:ext uri="{BB962C8B-B14F-4D97-AF65-F5344CB8AC3E}">
        <p14:creationId xmlns:p14="http://schemas.microsoft.com/office/powerpoint/2010/main" val="414835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3172E-E428-42D6-B41C-1BB6D6283145}" type="datetimeFigureOut">
              <a:rPr lang="en-US" smtClean="0"/>
              <a:t>21-Feb-21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101FA-AA32-402F-98CA-2446CA771CB8}" type="slidenum">
              <a:rPr lang="en-US" smtClean="0"/>
              <a:t>‹#›</a:t>
            </a:fld>
            <a:endParaRPr lang="en-US"/>
          </a:p>
        </p:txBody>
      </p:sp>
    </p:spTree>
    <p:extLst>
      <p:ext uri="{BB962C8B-B14F-4D97-AF65-F5344CB8AC3E}">
        <p14:creationId xmlns:p14="http://schemas.microsoft.com/office/powerpoint/2010/main" val="208918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quality-process-gear-business-686329/"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2013.igem.org/Europe/SocialEve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A picture containing object&#10;&#10;Description automatically generated">
            <a:extLst>
              <a:ext uri="{FF2B5EF4-FFF2-40B4-BE49-F238E27FC236}">
                <a16:creationId xmlns:a16="http://schemas.microsoft.com/office/drawing/2014/main" id="{076566C6-06FB-48EF-A95B-A369F6075D3F}"/>
              </a:ext>
            </a:extLst>
          </p:cNvPr>
          <p:cNvPicPr>
            <a:picLocks noChangeAspect="1"/>
          </p:cNvPicPr>
          <p:nvPr/>
        </p:nvPicPr>
        <p:blipFill rotWithShape="1">
          <a:blip r:embed="rId2">
            <a:alphaModFix/>
          </a:blip>
          <a:srcRect t="7570" r="-1" b="20279"/>
          <a:stretch/>
        </p:blipFill>
        <p:spPr>
          <a:xfrm>
            <a:off x="4547937" y="-5"/>
            <a:ext cx="7644062" cy="3681406"/>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9" y="1115219"/>
            <a:ext cx="9505014" cy="2387600"/>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BENEFITS OF APPLYING IMPROVEMENT SCIENCE IN HEALTHCARE SETTINGS</a:t>
            </a:r>
            <a:endParaRPr lang="en-GB" sz="44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199" y="3902075"/>
            <a:ext cx="8395741" cy="1479392"/>
          </a:xfrm>
        </p:spPr>
        <p:txBody>
          <a:bodyPr>
            <a:normAutofit/>
          </a:bodyPr>
          <a:lstStyle/>
          <a:p>
            <a:pPr algn="l"/>
            <a:r>
              <a:rPr lang="en-US" sz="3200" b="1" dirty="0">
                <a:solidFill>
                  <a:schemeClr val="bg1"/>
                </a:solidFill>
                <a:effectLst>
                  <a:outerShdw blurRad="38100" dist="38100" dir="2700000" algn="tl">
                    <a:srgbClr val="000000">
                      <a:alpha val="43137"/>
                    </a:srgbClr>
                  </a:outerShdw>
                </a:effectLst>
              </a:rPr>
              <a:t>Balogun Stephen </a:t>
            </a:r>
          </a:p>
          <a:p>
            <a:pPr algn="l"/>
            <a:r>
              <a:rPr lang="en-US" sz="2000" b="1" dirty="0">
                <a:solidFill>
                  <a:schemeClr val="accent5">
                    <a:lumMod val="40000"/>
                    <a:lumOff val="60000"/>
                  </a:schemeClr>
                </a:solidFill>
                <a:effectLst>
                  <a:outerShdw blurRad="38100" dist="38100" dir="2700000" algn="tl">
                    <a:srgbClr val="000000">
                      <a:alpha val="43137"/>
                    </a:srgbClr>
                  </a:outerShdw>
                </a:effectLst>
              </a:rPr>
              <a:t>MBBS, MPH, CSSGB, SMC, PMP, FISQua, Cert. Data Scientist [John Hopkins],</a:t>
            </a:r>
          </a:p>
          <a:p>
            <a:pPr algn="l"/>
            <a:r>
              <a:rPr lang="en-US" sz="2000" b="1" i="1" dirty="0">
                <a:solidFill>
                  <a:schemeClr val="accent5">
                    <a:lumMod val="40000"/>
                    <a:lumOff val="60000"/>
                  </a:schemeClr>
                </a:solidFill>
                <a:effectLst>
                  <a:outerShdw blurRad="38100" dist="38100" dir="2700000" algn="tl">
                    <a:srgbClr val="000000">
                      <a:alpha val="43137"/>
                    </a:srgbClr>
                  </a:outerShdw>
                </a:effectLst>
              </a:rPr>
              <a:t>ISQua Ambassador; QI Expert; Lucian Leape Patient Safety Scholar</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34F160A4-FFF1-4EEE-A3F1-1BD0CC7E7E7B}"/>
              </a:ext>
            </a:extLst>
          </p:cNvPr>
          <p:cNvSpPr>
            <a:spLocks noGrp="1"/>
          </p:cNvSpPr>
          <p:nvPr>
            <p:ph type="dt" sz="half" idx="10"/>
          </p:nvPr>
        </p:nvSpPr>
        <p:spPr>
          <a:xfrm>
            <a:off x="9233940" y="6131498"/>
            <a:ext cx="2743200" cy="365125"/>
          </a:xfrm>
        </p:spPr>
        <p:txBody>
          <a:bodyPr/>
          <a:lstStyle/>
          <a:p>
            <a:r>
              <a:rPr lang="en-US" sz="2000" b="1" dirty="0">
                <a:solidFill>
                  <a:schemeClr val="bg1"/>
                </a:solidFill>
              </a:rPr>
              <a:t>6th March 2021</a:t>
            </a:r>
          </a:p>
        </p:txBody>
      </p:sp>
    </p:spTree>
    <p:extLst>
      <p:ext uri="{BB962C8B-B14F-4D97-AF65-F5344CB8AC3E}">
        <p14:creationId xmlns:p14="http://schemas.microsoft.com/office/powerpoint/2010/main" val="16239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C76A9D0-BC10-422D-B470-AB97D0905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39" name="Freeform 7">
            <a:extLst>
              <a:ext uri="{FF2B5EF4-FFF2-40B4-BE49-F238E27FC236}">
                <a16:creationId xmlns:a16="http://schemas.microsoft.com/office/drawing/2014/main" id="{46967A53-5258-4D52-BF7A-67912198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41" name="Freeform: Shape 40">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15720" r="46684"/>
          <a:stretch/>
        </p:blipFill>
        <p:spPr>
          <a:xfrm>
            <a:off x="1544814" y="456933"/>
            <a:ext cx="2026735" cy="269541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349" r="2" b="13551"/>
          <a:stretch/>
        </p:blipFill>
        <p:spPr>
          <a:xfrm>
            <a:off x="667910" y="3519981"/>
            <a:ext cx="3798314" cy="2253395"/>
          </a:xfrm>
          <a:prstGeom prst="rect">
            <a:avLst/>
          </a:prstGeom>
        </p:spPr>
      </p:pic>
      <p:sp>
        <p:nvSpPr>
          <p:cNvPr id="43" name="Rectangle 8">
            <a:extLst>
              <a:ext uri="{FF2B5EF4-FFF2-40B4-BE49-F238E27FC236}">
                <a16:creationId xmlns:a16="http://schemas.microsoft.com/office/drawing/2014/main" id="{D40BC585-0C70-4BA9-B20C-C4CC686E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72397" y="377995"/>
            <a:ext cx="5840770" cy="1205000"/>
          </a:xfrm>
        </p:spPr>
        <p:txBody>
          <a:bodyPr>
            <a:normAutofit/>
          </a:bodyPr>
          <a:lstStyle/>
          <a:p>
            <a:r>
              <a:rPr lang="en-US" sz="4000" b="1" dirty="0">
                <a:solidFill>
                  <a:srgbClr val="FFFFFF"/>
                </a:solidFill>
                <a:effectLst>
                  <a:outerShdw blurRad="38100" dist="38100" dir="2700000" algn="tl">
                    <a:srgbClr val="000000">
                      <a:alpha val="43137"/>
                    </a:srgbClr>
                  </a:outerShdw>
                </a:effectLst>
              </a:rPr>
              <a:t>Scenario - 3</a:t>
            </a:r>
          </a:p>
        </p:txBody>
      </p:sp>
      <p:sp>
        <p:nvSpPr>
          <p:cNvPr id="12" name="Content Placeholder 11">
            <a:extLst>
              <a:ext uri="{FF2B5EF4-FFF2-40B4-BE49-F238E27FC236}">
                <a16:creationId xmlns:a16="http://schemas.microsoft.com/office/drawing/2014/main" id="{53E358A7-DD39-4AF5-AA82-8EBAA65A2FBF}"/>
              </a:ext>
            </a:extLst>
          </p:cNvPr>
          <p:cNvSpPr>
            <a:spLocks noGrp="1"/>
          </p:cNvSpPr>
          <p:nvPr>
            <p:ph idx="1"/>
          </p:nvPr>
        </p:nvSpPr>
        <p:spPr>
          <a:xfrm>
            <a:off x="5552840" y="1582995"/>
            <a:ext cx="5941070" cy="4818071"/>
          </a:xfrm>
        </p:spPr>
        <p:txBody>
          <a:bodyPr anchor="t">
            <a:normAutofit/>
          </a:bodyPr>
          <a:lstStyle/>
          <a:p>
            <a:pPr>
              <a:lnSpc>
                <a:spcPct val="150000"/>
              </a:lnSpc>
            </a:pPr>
            <a:r>
              <a:rPr lang="en-US" sz="2000" dirty="0">
                <a:solidFill>
                  <a:srgbClr val="FEFFFF"/>
                </a:solidFill>
              </a:rPr>
              <a:t>A 2-year-old child needs a powdered medication constituted for intravenous administration</a:t>
            </a:r>
          </a:p>
          <a:p>
            <a:pPr>
              <a:lnSpc>
                <a:spcPct val="150000"/>
              </a:lnSpc>
            </a:pPr>
            <a:r>
              <a:rPr lang="en-US" sz="2000" dirty="0">
                <a:solidFill>
                  <a:srgbClr val="FEFFFF"/>
                </a:solidFill>
              </a:rPr>
              <a:t>The healthcare worker to administer is not familiar with plastic diazepam and assumes it to be sterile water</a:t>
            </a:r>
          </a:p>
          <a:p>
            <a:pPr>
              <a:lnSpc>
                <a:spcPct val="150000"/>
              </a:lnSpc>
            </a:pPr>
            <a:r>
              <a:rPr lang="en-US" sz="2000" dirty="0">
                <a:solidFill>
                  <a:srgbClr val="FEFFFF"/>
                </a:solidFill>
              </a:rPr>
              <a:t>Uses the diazepam (5ml) to constitute the injection and gave intravenously</a:t>
            </a:r>
          </a:p>
        </p:txBody>
      </p:sp>
    </p:spTree>
    <p:extLst>
      <p:ext uri="{BB962C8B-B14F-4D97-AF65-F5344CB8AC3E}">
        <p14:creationId xmlns:p14="http://schemas.microsoft.com/office/powerpoint/2010/main" val="214757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4"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74140" y="1733090"/>
            <a:ext cx="3363170" cy="1313016"/>
          </a:xfrm>
        </p:spPr>
        <p:txBody>
          <a:bodyPr anchor="b">
            <a:normAutofit/>
          </a:bodyPr>
          <a:lstStyle/>
          <a:p>
            <a:r>
              <a:rPr lang="en-US" sz="4000" b="1" dirty="0">
                <a:effectLst>
                  <a:outerShdw blurRad="38100" dist="38100" dir="2700000" algn="tl">
                    <a:srgbClr val="000000">
                      <a:alpha val="43137"/>
                    </a:srgbClr>
                  </a:outerShdw>
                </a:effectLst>
              </a:rPr>
              <a:t>Scenario -4</a:t>
            </a:r>
          </a:p>
        </p:txBody>
      </p:sp>
      <p:sp>
        <p:nvSpPr>
          <p:cNvPr id="17"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Shape 18">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6964" y="1108946"/>
            <a:ext cx="1846470" cy="1846470"/>
          </a:xfrm>
          <a:prstGeom prst="rect">
            <a:avLst/>
          </a:prstGeom>
        </p:spPr>
      </p:pic>
      <p:sp>
        <p:nvSpPr>
          <p:cNvPr id="3" name="Content Placeholder 2"/>
          <p:cNvSpPr>
            <a:spLocks noGrp="1"/>
          </p:cNvSpPr>
          <p:nvPr>
            <p:ph idx="1"/>
          </p:nvPr>
        </p:nvSpPr>
        <p:spPr>
          <a:xfrm>
            <a:off x="430156" y="3360710"/>
            <a:ext cx="5690043" cy="2836971"/>
          </a:xfrm>
        </p:spPr>
        <p:txBody>
          <a:bodyPr>
            <a:normAutofit/>
          </a:bodyPr>
          <a:lstStyle/>
          <a:p>
            <a:pPr>
              <a:lnSpc>
                <a:spcPct val="150000"/>
              </a:lnSpc>
            </a:pPr>
            <a:r>
              <a:rPr lang="en-US" sz="2000" dirty="0"/>
              <a:t>An elderly woman on insulin injection 30IU</a:t>
            </a:r>
          </a:p>
          <a:p>
            <a:pPr>
              <a:lnSpc>
                <a:spcPct val="150000"/>
              </a:lnSpc>
            </a:pPr>
            <a:r>
              <a:rPr lang="en-US" sz="2000" dirty="0"/>
              <a:t>New set of insulin syringes were procured. The new syringes were calibrated in </a:t>
            </a:r>
            <a:r>
              <a:rPr lang="en-US" sz="2000" dirty="0" err="1"/>
              <a:t>mL.</a:t>
            </a:r>
            <a:endParaRPr lang="en-US" sz="2000" dirty="0"/>
          </a:p>
          <a:p>
            <a:pPr>
              <a:lnSpc>
                <a:spcPct val="150000"/>
              </a:lnSpc>
            </a:pPr>
            <a:r>
              <a:rPr lang="en-US" sz="2000" dirty="0"/>
              <a:t>Over the next 24 hours, clients blood sugar was uncontrolled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486" y="2102491"/>
            <a:ext cx="1970616" cy="3217333"/>
          </a:xfrm>
          <a:prstGeom prst="rect">
            <a:avLst/>
          </a:prstGeom>
        </p:spPr>
      </p:pic>
    </p:spTree>
    <p:extLst>
      <p:ext uri="{BB962C8B-B14F-4D97-AF65-F5344CB8AC3E}">
        <p14:creationId xmlns:p14="http://schemas.microsoft.com/office/powerpoint/2010/main" val="402199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US" b="1" dirty="0">
                <a:solidFill>
                  <a:schemeClr val="bg1"/>
                </a:solidFill>
                <a:effectLst>
                  <a:outerShdw blurRad="38100" dist="38100" dir="2700000" algn="tl">
                    <a:srgbClr val="000000">
                      <a:alpha val="43137"/>
                    </a:srgbClr>
                  </a:outerShdw>
                </a:effectLst>
              </a:rPr>
              <a:t>Improvement Science focuses on not the “who” but the “why”?</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	</a:t>
            </a:r>
          </a:p>
        </p:txBody>
      </p:sp>
      <p:sp>
        <p:nvSpPr>
          <p:cNvPr id="5" name="Rectangle 4"/>
          <p:cNvSpPr/>
          <p:nvPr/>
        </p:nvSpPr>
        <p:spPr>
          <a:xfrm>
            <a:off x="5675374" y="5292394"/>
            <a:ext cx="6096000" cy="1000274"/>
          </a:xfrm>
          <a:prstGeom prst="rect">
            <a:avLst/>
          </a:prstGeom>
        </p:spPr>
        <p:txBody>
          <a:bodyPr>
            <a:spAutoFit/>
          </a:bodyPr>
          <a:lstStyle/>
          <a:p>
            <a:pPr>
              <a:spcAft>
                <a:spcPts val="6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“Every System is perfectly designed to get the results it gets.”</a:t>
            </a:r>
            <a:endParaRPr lang="en-US" b="1">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spcAft>
                <a:spcPts val="600"/>
              </a:spcAft>
            </a:pPr>
            <a:r>
              <a:rPr lang="en-US"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Edward Deming</a:t>
            </a:r>
            <a:endParaRPr lang="en-GB" b="1">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526DF299-99B7-4F6A-8EBE-6D9445555DEC}"/>
              </a:ext>
            </a:extLst>
          </p:cNvPr>
          <p:cNvGraphicFramePr>
            <a:graphicFrameLocks noGrp="1"/>
          </p:cNvGraphicFramePr>
          <p:nvPr>
            <p:ph idx="1"/>
            <p:extLst>
              <p:ext uri="{D42A27DB-BD31-4B8C-83A1-F6EECF244321}">
                <p14:modId xmlns:p14="http://schemas.microsoft.com/office/powerpoint/2010/main" val="185759272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02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31F37B6-4C03-4039-A88C-A30A5BFD8BA7}"/>
              </a:ext>
            </a:extLst>
          </p:cNvPr>
          <p:cNvSpPr>
            <a:spLocks noGrp="1"/>
          </p:cNvSpPr>
          <p:nvPr>
            <p:ph type="title"/>
          </p:nvPr>
        </p:nvSpPr>
        <p:spPr>
          <a:xfrm>
            <a:off x="7801964" y="1034247"/>
            <a:ext cx="3220127" cy="1715106"/>
          </a:xfrm>
        </p:spPr>
        <p:txBody>
          <a:bodyPr anchor="b">
            <a:normAutofit/>
          </a:bodyPr>
          <a:lstStyle/>
          <a:p>
            <a:pPr>
              <a:tabLst>
                <a:tab pos="6969125" algn="l"/>
              </a:tabLst>
            </a:pPr>
            <a:r>
              <a:rPr lang="en-US" sz="3600" b="1" dirty="0">
                <a:solidFill>
                  <a:srgbClr val="FFFFFF"/>
                </a:solidFill>
              </a:rPr>
              <a:t>Poor Quality? Think systems failure</a:t>
            </a:r>
            <a:endParaRPr lang="en-GB" sz="3600" b="1" dirty="0">
              <a:solidFill>
                <a:srgbClr val="FFFFFF"/>
              </a:solidFill>
            </a:endParaRPr>
          </a:p>
        </p:txBody>
      </p:sp>
      <p:pic>
        <p:nvPicPr>
          <p:cNvPr id="11" name="Content Placeholder 10" descr="A close up of text on a white background&#10;&#10;Description automatically generated">
            <a:extLst>
              <a:ext uri="{FF2B5EF4-FFF2-40B4-BE49-F238E27FC236}">
                <a16:creationId xmlns:a16="http://schemas.microsoft.com/office/drawing/2014/main" id="{07F41D2E-28DD-48B7-94D1-A289D5043ECA}"/>
              </a:ext>
            </a:extLst>
          </p:cNvPr>
          <p:cNvPicPr>
            <a:picLocks noChangeAspect="1"/>
          </p:cNvPicPr>
          <p:nvPr/>
        </p:nvPicPr>
        <p:blipFill rotWithShape="1">
          <a:blip r:embed="rId2">
            <a:extLst>
              <a:ext uri="{28A0092B-C50C-407E-A947-70E740481C1C}">
                <a14:useLocalDpi xmlns:a14="http://schemas.microsoft.com/office/drawing/2010/main" val="0"/>
              </a:ext>
            </a:extLst>
          </a:blip>
          <a:srcRect l="11481" r="1982" b="2"/>
          <a:stretch/>
        </p:blipFill>
        <p:spPr>
          <a:xfrm>
            <a:off x="782816" y="803186"/>
            <a:ext cx="6730556" cy="5249798"/>
          </a:xfrm>
          <a:prstGeom prst="rect">
            <a:avLst/>
          </a:prstGeom>
        </p:spPr>
      </p:pic>
      <p:sp>
        <p:nvSpPr>
          <p:cNvPr id="17" name="Content Placeholder 16">
            <a:extLst>
              <a:ext uri="{FF2B5EF4-FFF2-40B4-BE49-F238E27FC236}">
                <a16:creationId xmlns:a16="http://schemas.microsoft.com/office/drawing/2014/main" id="{D2F12809-C408-4937-A48F-3D9F7002B7EE}"/>
              </a:ext>
            </a:extLst>
          </p:cNvPr>
          <p:cNvSpPr>
            <a:spLocks noGrp="1"/>
          </p:cNvSpPr>
          <p:nvPr>
            <p:ph idx="1"/>
          </p:nvPr>
        </p:nvSpPr>
        <p:spPr>
          <a:xfrm>
            <a:off x="7835105" y="3072208"/>
            <a:ext cx="3264916" cy="2886140"/>
          </a:xfrm>
        </p:spPr>
        <p:txBody>
          <a:bodyPr anchor="t">
            <a:normAutofit/>
          </a:bodyPr>
          <a:lstStyle/>
          <a:p>
            <a:r>
              <a:rPr lang="en-US" sz="1800" dirty="0">
                <a:solidFill>
                  <a:srgbClr val="FFFFFF"/>
                </a:solidFill>
              </a:rPr>
              <a:t>Organizational and Management level: legislations, policies, recruitments, structures</a:t>
            </a:r>
          </a:p>
          <a:p>
            <a:r>
              <a:rPr lang="en-US" sz="1800" dirty="0">
                <a:solidFill>
                  <a:srgbClr val="FFFFFF"/>
                </a:solidFill>
              </a:rPr>
              <a:t>Preconditions level: employee motivation, knowledge, training</a:t>
            </a:r>
          </a:p>
          <a:p>
            <a:r>
              <a:rPr lang="en-US" sz="1800" dirty="0">
                <a:solidFill>
                  <a:srgbClr val="FFFFFF"/>
                </a:solidFill>
              </a:rPr>
              <a:t>Unsafe acts level: personal fault, adherence to rules</a:t>
            </a:r>
          </a:p>
        </p:txBody>
      </p:sp>
      <p:sp>
        <p:nvSpPr>
          <p:cNvPr id="3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608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19CF-4A60-46FE-91B7-515D8A5A89A3}"/>
              </a:ext>
            </a:extLst>
          </p:cNvPr>
          <p:cNvSpPr>
            <a:spLocks noGrp="1"/>
          </p:cNvSpPr>
          <p:nvPr>
            <p:ph type="title"/>
          </p:nvPr>
        </p:nvSpPr>
        <p:spPr>
          <a:xfrm>
            <a:off x="4965430" y="629268"/>
            <a:ext cx="6586491" cy="1286160"/>
          </a:xfrm>
        </p:spPr>
        <p:txBody>
          <a:bodyPr anchor="b">
            <a:normAutofit/>
          </a:bodyPr>
          <a:lstStyle/>
          <a:p>
            <a:r>
              <a:rPr lang="en-US" sz="4100" dirty="0"/>
              <a:t>What Quality Improvement is not…</a:t>
            </a:r>
            <a:endParaRPr lang="en-GB" sz="4100" dirty="0"/>
          </a:p>
        </p:txBody>
      </p:sp>
      <p:sp>
        <p:nvSpPr>
          <p:cNvPr id="5" name="Content Placeholder 2">
            <a:extLst>
              <a:ext uri="{FF2B5EF4-FFF2-40B4-BE49-F238E27FC236}">
                <a16:creationId xmlns:a16="http://schemas.microsoft.com/office/drawing/2014/main" id="{F317C39E-7B0B-474D-9840-C9B2B32E8C68}"/>
              </a:ext>
            </a:extLst>
          </p:cNvPr>
          <p:cNvSpPr>
            <a:spLocks noGrp="1"/>
          </p:cNvSpPr>
          <p:nvPr>
            <p:ph idx="1"/>
          </p:nvPr>
        </p:nvSpPr>
        <p:spPr>
          <a:xfrm>
            <a:off x="4965430" y="2314807"/>
            <a:ext cx="6843111" cy="4100052"/>
          </a:xfrm>
        </p:spPr>
        <p:txBody>
          <a:bodyPr rtlCol="0">
            <a:normAutofit lnSpcReduction="10000"/>
          </a:bodyPr>
          <a:lstStyle/>
          <a:p>
            <a:pPr eaLnBrk="1" fontAlgn="auto" hangingPunct="1">
              <a:lnSpc>
                <a:spcPct val="150000"/>
              </a:lnSpc>
              <a:spcAft>
                <a:spcPts val="0"/>
              </a:spcAft>
              <a:buFont typeface="Wingdings" pitchFamily="2" charset="2"/>
              <a:buChar char="§"/>
              <a:defRPr/>
            </a:pPr>
            <a:r>
              <a:rPr lang="en-US" altLang="en-US" sz="2000" dirty="0"/>
              <a:t>Forcing people to work harder, faster, or safer</a:t>
            </a:r>
          </a:p>
          <a:p>
            <a:pPr eaLnBrk="1" fontAlgn="auto" hangingPunct="1">
              <a:lnSpc>
                <a:spcPct val="150000"/>
              </a:lnSpc>
              <a:spcAft>
                <a:spcPts val="0"/>
              </a:spcAft>
              <a:buFont typeface="Wingdings" pitchFamily="2" charset="2"/>
              <a:buChar char="§"/>
              <a:defRPr/>
            </a:pPr>
            <a:r>
              <a:rPr lang="en-US" altLang="en-US" sz="2000" dirty="0"/>
              <a:t>Blaming people for failure of systems</a:t>
            </a:r>
          </a:p>
          <a:p>
            <a:pPr eaLnBrk="1" fontAlgn="auto" hangingPunct="1">
              <a:lnSpc>
                <a:spcPct val="150000"/>
              </a:lnSpc>
              <a:spcAft>
                <a:spcPts val="0"/>
              </a:spcAft>
              <a:buFont typeface="Wingdings" pitchFamily="2" charset="2"/>
              <a:buChar char="§"/>
              <a:defRPr/>
            </a:pPr>
            <a:r>
              <a:rPr lang="en-US" altLang="en-US" sz="2000" dirty="0"/>
              <a:t>A one-time event or intervention BUT a cyclical, continuous process.</a:t>
            </a:r>
          </a:p>
          <a:p>
            <a:pPr eaLnBrk="1" fontAlgn="auto" hangingPunct="1">
              <a:lnSpc>
                <a:spcPct val="150000"/>
              </a:lnSpc>
              <a:spcAft>
                <a:spcPts val="0"/>
              </a:spcAft>
              <a:buFont typeface="Wingdings" pitchFamily="2" charset="2"/>
              <a:buChar char="§"/>
              <a:defRPr/>
            </a:pPr>
            <a:r>
              <a:rPr lang="en-US" altLang="en-US" sz="2000" dirty="0"/>
              <a:t>Research (although it involves the collection and analysis of data)</a:t>
            </a:r>
          </a:p>
          <a:p>
            <a:pPr eaLnBrk="1" fontAlgn="auto" hangingPunct="1">
              <a:lnSpc>
                <a:spcPct val="150000"/>
              </a:lnSpc>
              <a:spcAft>
                <a:spcPts val="0"/>
              </a:spcAft>
              <a:buFont typeface="Wingdings" pitchFamily="2" charset="2"/>
              <a:buChar char="§"/>
              <a:defRPr/>
            </a:pPr>
            <a:r>
              <a:rPr lang="en-US" altLang="en-US" sz="2000" dirty="0"/>
              <a:t>Looking for new knowledge, rather it is ‘</a:t>
            </a:r>
            <a:r>
              <a:rPr lang="en-US" altLang="en-US" sz="2000" i="1" dirty="0"/>
              <a:t>bringing new knowledge into daily practices</a:t>
            </a:r>
            <a:r>
              <a:rPr lang="en-US" altLang="en-US" sz="2000" dirty="0"/>
              <a:t>’.</a:t>
            </a:r>
          </a:p>
          <a:p>
            <a:pPr marL="0" indent="0" eaLnBrk="1" fontAlgn="auto" hangingPunct="1">
              <a:lnSpc>
                <a:spcPct val="150000"/>
              </a:lnSpc>
              <a:spcAft>
                <a:spcPts val="0"/>
              </a:spcAft>
              <a:buFont typeface="Arial" panose="020B0604020202020204" pitchFamily="34" charset="0"/>
              <a:buNone/>
              <a:defRPr/>
            </a:pPr>
            <a:endParaRPr lang="en-US" sz="2000" b="1" dirty="0">
              <a:latin typeface="Futura MdCn BT" pitchFamily="34" charset="0"/>
            </a:endParaRPr>
          </a:p>
        </p:txBody>
      </p:sp>
      <p:pic>
        <p:nvPicPr>
          <p:cNvPr id="7" name="Picture 6" descr="A picture containing object, indoor&#10;&#10;Description automatically generated">
            <a:extLst>
              <a:ext uri="{FF2B5EF4-FFF2-40B4-BE49-F238E27FC236}">
                <a16:creationId xmlns:a16="http://schemas.microsoft.com/office/drawing/2014/main" id="{27B45870-5C59-4813-8B2A-CED7CAF8C683}"/>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6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8168"/>
            <a:ext cx="10515600" cy="1325563"/>
          </a:xfrm>
        </p:spPr>
        <p:txBody>
          <a:bodyPr>
            <a:normAutofit/>
          </a:bodyPr>
          <a:lstStyle/>
          <a:p>
            <a:pPr algn="ctr"/>
            <a:r>
              <a:rPr lang="en-US" sz="4600">
                <a:solidFill>
                  <a:srgbClr val="FFFFFF"/>
                </a:solidFill>
              </a:rPr>
              <a:t>Improvement Science, why should I bother?</a:t>
            </a:r>
          </a:p>
        </p:txBody>
      </p:sp>
      <p:graphicFrame>
        <p:nvGraphicFramePr>
          <p:cNvPr id="7" name="Content Placeholder 4">
            <a:extLst>
              <a:ext uri="{FF2B5EF4-FFF2-40B4-BE49-F238E27FC236}">
                <a16:creationId xmlns:a16="http://schemas.microsoft.com/office/drawing/2014/main" id="{C61603BD-091F-4FAC-B02F-2CDE78431A12}"/>
              </a:ext>
            </a:extLst>
          </p:cNvPr>
          <p:cNvGraphicFramePr>
            <a:graphicFrameLocks noGrp="1"/>
          </p:cNvGraphicFramePr>
          <p:nvPr>
            <p:ph idx="1"/>
            <p:extLst>
              <p:ext uri="{D42A27DB-BD31-4B8C-83A1-F6EECF244321}">
                <p14:modId xmlns:p14="http://schemas.microsoft.com/office/powerpoint/2010/main" val="3637023674"/>
              </p:ext>
            </p:extLst>
          </p:nvPr>
        </p:nvGraphicFramePr>
        <p:xfrm>
          <a:off x="838200" y="2455101"/>
          <a:ext cx="10515600" cy="3721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57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B2137D-CDDB-4E4B-B9AC-D49C9409A3D5}"/>
              </a:ext>
            </a:extLst>
          </p:cNvPr>
          <p:cNvSpPr>
            <a:spLocks noGrp="1"/>
          </p:cNvSpPr>
          <p:nvPr>
            <p:ph type="title"/>
          </p:nvPr>
        </p:nvSpPr>
        <p:spPr>
          <a:xfrm>
            <a:off x="838200" y="375950"/>
            <a:ext cx="10515600" cy="916420"/>
          </a:xfrm>
        </p:spPr>
        <p:txBody>
          <a:bodyPr>
            <a:normAutofit/>
          </a:bodyPr>
          <a:lstStyle/>
          <a:p>
            <a:pPr algn="ctr"/>
            <a:r>
              <a:rPr lang="en-US" b="1" dirty="0"/>
              <a:t>Dimensions of Quality</a:t>
            </a:r>
            <a:endParaRPr lang="en-GB" b="1" dirty="0"/>
          </a:p>
        </p:txBody>
      </p:sp>
      <p:graphicFrame>
        <p:nvGraphicFramePr>
          <p:cNvPr id="6" name="Content Placeholder 2">
            <a:extLst>
              <a:ext uri="{FF2B5EF4-FFF2-40B4-BE49-F238E27FC236}">
                <a16:creationId xmlns:a16="http://schemas.microsoft.com/office/drawing/2014/main" id="{1FCCDD35-9E1F-44E6-8B9B-48D7DEE19621}"/>
              </a:ext>
            </a:extLst>
          </p:cNvPr>
          <p:cNvGraphicFramePr>
            <a:graphicFrameLocks noGrp="1"/>
          </p:cNvGraphicFramePr>
          <p:nvPr>
            <p:ph idx="1"/>
          </p:nvPr>
        </p:nvGraphicFramePr>
        <p:xfrm>
          <a:off x="838200" y="141898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90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A3FBFD-7C0D-4432-A81E-4DD7DC3CABD5}"/>
              </a:ext>
            </a:extLst>
          </p:cNvPr>
          <p:cNvSpPr>
            <a:spLocks noGrp="1"/>
          </p:cNvSpPr>
          <p:nvPr>
            <p:ph type="title"/>
          </p:nvPr>
        </p:nvSpPr>
        <p:spPr>
          <a:xfrm>
            <a:off x="870204" y="191983"/>
            <a:ext cx="10451592" cy="1325563"/>
          </a:xfrm>
        </p:spPr>
        <p:txBody>
          <a:bodyPr anchor="ctr">
            <a:normAutofit/>
          </a:bodyPr>
          <a:lstStyle/>
          <a:p>
            <a:r>
              <a:rPr lang="en-US" dirty="0"/>
              <a:t>Quality Framework: The Donabedian Model</a:t>
            </a:r>
            <a:endParaRPr lang="en-GB" dirty="0"/>
          </a:p>
        </p:txBody>
      </p:sp>
      <p:graphicFrame>
        <p:nvGraphicFramePr>
          <p:cNvPr id="6" name="Content Placeholder 2">
            <a:extLst>
              <a:ext uri="{FF2B5EF4-FFF2-40B4-BE49-F238E27FC236}">
                <a16:creationId xmlns:a16="http://schemas.microsoft.com/office/drawing/2014/main" id="{E141B1C9-330D-4433-BE6C-715C09BB620F}"/>
              </a:ext>
            </a:extLst>
          </p:cNvPr>
          <p:cNvGraphicFramePr>
            <a:graphicFrameLocks noGrp="1"/>
          </p:cNvGraphicFramePr>
          <p:nvPr>
            <p:ph idx="1"/>
          </p:nvPr>
        </p:nvGraphicFramePr>
        <p:xfrm>
          <a:off x="1000874" y="1620077"/>
          <a:ext cx="10190252" cy="410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75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5EBF-5AEC-498A-9A52-9C41B468E915}"/>
              </a:ext>
            </a:extLst>
          </p:cNvPr>
          <p:cNvSpPr>
            <a:spLocks noGrp="1"/>
          </p:cNvSpPr>
          <p:nvPr>
            <p:ph type="title"/>
          </p:nvPr>
        </p:nvSpPr>
        <p:spPr>
          <a:xfrm>
            <a:off x="7659584" y="441325"/>
            <a:ext cx="4014666" cy="2495840"/>
          </a:xfrm>
          <a:noFill/>
        </p:spPr>
        <p:txBody>
          <a:bodyPr vert="horz" lIns="91440" tIns="45720" rIns="91440" bIns="45720" rtlCol="0" anchor="b">
            <a:normAutofit fontScale="90000"/>
          </a:bodyPr>
          <a:lstStyle/>
          <a:p>
            <a:pPr>
              <a:lnSpc>
                <a:spcPct val="150000"/>
              </a:lnSpc>
            </a:pPr>
            <a:r>
              <a:rPr lang="en-US" sz="4100" b="1" dirty="0"/>
              <a:t>Need Improvement? Apply Systems Thinking</a:t>
            </a:r>
          </a:p>
        </p:txBody>
      </p:sp>
      <p:pic>
        <p:nvPicPr>
          <p:cNvPr id="6" name="Content Placeholder 5">
            <a:extLst>
              <a:ext uri="{FF2B5EF4-FFF2-40B4-BE49-F238E27FC236}">
                <a16:creationId xmlns:a16="http://schemas.microsoft.com/office/drawing/2014/main" id="{593D129F-7F92-4A5A-B0F5-8B832980503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2167"/>
          <a:stretch/>
        </p:blipFill>
        <p:spPr>
          <a:xfrm>
            <a:off x="20" y="10"/>
            <a:ext cx="7534636" cy="6857990"/>
          </a:xfrm>
          <a:prstGeom prst="rect">
            <a:avLst/>
          </a:prstGeom>
        </p:spPr>
      </p:pic>
      <p:sp>
        <p:nvSpPr>
          <p:cNvPr id="4" name="Footer Placeholder 3">
            <a:extLst>
              <a:ext uri="{FF2B5EF4-FFF2-40B4-BE49-F238E27FC236}">
                <a16:creationId xmlns:a16="http://schemas.microsoft.com/office/drawing/2014/main" id="{329682ED-1B88-41F5-A599-C1720DCE269F}"/>
              </a:ext>
            </a:extLst>
          </p:cNvPr>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defTabSz="914400">
              <a:spcAft>
                <a:spcPts val="600"/>
              </a:spcAft>
              <a:defRPr/>
            </a:pPr>
            <a:r>
              <a:rPr lang="en-US" kern="1200">
                <a:solidFill>
                  <a:srgbClr val="FFFFFF"/>
                </a:solidFill>
                <a:latin typeface="Calibri" panose="020F0502020204030204"/>
                <a:ea typeface="+mn-ea"/>
                <a:cs typeface="+mn-cs"/>
              </a:rPr>
              <a:t>ISQua 36th International Conference #ISQua2019</a:t>
            </a:r>
          </a:p>
        </p:txBody>
      </p:sp>
    </p:spTree>
    <p:extLst>
      <p:ext uri="{BB962C8B-B14F-4D97-AF65-F5344CB8AC3E}">
        <p14:creationId xmlns:p14="http://schemas.microsoft.com/office/powerpoint/2010/main" val="392056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B028-B7DF-4F62-A942-656720E0D41F}"/>
              </a:ext>
            </a:extLst>
          </p:cNvPr>
          <p:cNvSpPr>
            <a:spLocks noGrp="1"/>
          </p:cNvSpPr>
          <p:nvPr>
            <p:ph type="title"/>
          </p:nvPr>
        </p:nvSpPr>
        <p:spPr>
          <a:xfrm>
            <a:off x="6234330" y="803325"/>
            <a:ext cx="5314536" cy="1325563"/>
          </a:xfrm>
        </p:spPr>
        <p:txBody>
          <a:bodyPr>
            <a:normAutofit/>
          </a:bodyPr>
          <a:lstStyle/>
          <a:p>
            <a:r>
              <a:rPr lang="en-US" b="1" dirty="0"/>
              <a:t>Improvement Methods</a:t>
            </a:r>
            <a:endParaRPr lang="en-GB" b="1"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metalware, gear&#10;&#10;Description automatically generated">
            <a:extLst>
              <a:ext uri="{FF2B5EF4-FFF2-40B4-BE49-F238E27FC236}">
                <a16:creationId xmlns:a16="http://schemas.microsoft.com/office/drawing/2014/main" id="{34C9E082-32E0-4DAB-A15F-03C33DB3713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703" r="13124"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A4D2EF6D-6880-4133-8B0B-89E48D0092F2}"/>
              </a:ext>
            </a:extLst>
          </p:cNvPr>
          <p:cNvSpPr>
            <a:spLocks noGrp="1"/>
          </p:cNvSpPr>
          <p:nvPr>
            <p:ph idx="1"/>
          </p:nvPr>
        </p:nvSpPr>
        <p:spPr>
          <a:xfrm>
            <a:off x="6234329" y="2279018"/>
            <a:ext cx="5314543" cy="3375920"/>
          </a:xfrm>
        </p:spPr>
        <p:txBody>
          <a:bodyPr anchor="t">
            <a:normAutofit/>
          </a:bodyPr>
          <a:lstStyle/>
          <a:p>
            <a:pPr>
              <a:lnSpc>
                <a:spcPct val="150000"/>
              </a:lnSpc>
            </a:pPr>
            <a:r>
              <a:rPr lang="en-US" sz="2000" dirty="0"/>
              <a:t>Improvement Model for Improvement</a:t>
            </a:r>
          </a:p>
          <a:p>
            <a:pPr>
              <a:lnSpc>
                <a:spcPct val="150000"/>
              </a:lnSpc>
            </a:pPr>
            <a:r>
              <a:rPr lang="en-US" sz="2000" dirty="0"/>
              <a:t>The Six Sigma</a:t>
            </a:r>
          </a:p>
          <a:p>
            <a:pPr>
              <a:lnSpc>
                <a:spcPct val="150000"/>
              </a:lnSpc>
            </a:pPr>
            <a:r>
              <a:rPr lang="en-US" sz="2000" dirty="0"/>
              <a:t>Lean</a:t>
            </a:r>
          </a:p>
          <a:p>
            <a:pPr>
              <a:lnSpc>
                <a:spcPct val="150000"/>
              </a:lnSpc>
            </a:pPr>
            <a:r>
              <a:rPr lang="en-US" sz="2000" dirty="0"/>
              <a:t>Scrum</a:t>
            </a:r>
          </a:p>
          <a:p>
            <a:pPr>
              <a:lnSpc>
                <a:spcPct val="150000"/>
              </a:lnSpc>
            </a:pPr>
            <a:r>
              <a:rPr lang="en-US" sz="2000" dirty="0"/>
              <a:t>Kanban</a:t>
            </a:r>
            <a:endParaRPr lang="en-GB" sz="2000" dirty="0"/>
          </a:p>
        </p:txBody>
      </p:sp>
    </p:spTree>
    <p:extLst>
      <p:ext uri="{BB962C8B-B14F-4D97-AF65-F5344CB8AC3E}">
        <p14:creationId xmlns:p14="http://schemas.microsoft.com/office/powerpoint/2010/main" val="14223432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739911-7DDC-40E5-B59D-32D81EB7658E}"/>
              </a:ext>
            </a:extLst>
          </p:cNvPr>
          <p:cNvSpPr>
            <a:spLocks noGrp="1"/>
          </p:cNvSpPr>
          <p:nvPr>
            <p:ph type="title"/>
          </p:nvPr>
        </p:nvSpPr>
        <p:spPr>
          <a:xfrm>
            <a:off x="934872" y="982272"/>
            <a:ext cx="3388419" cy="4560970"/>
          </a:xfrm>
        </p:spPr>
        <p:txBody>
          <a:bodyPr>
            <a:normAutofit/>
          </a:bodyPr>
          <a:lstStyle/>
          <a:p>
            <a:r>
              <a:rPr lang="en-GB" sz="4000" b="1" dirty="0">
                <a:solidFill>
                  <a:srgbClr val="FFFFFF"/>
                </a:solidFill>
                <a:effectLst>
                  <a:outerShdw blurRad="38100" dist="38100" dir="2700000" algn="tl">
                    <a:srgbClr val="000000">
                      <a:alpha val="43137"/>
                    </a:srgbClr>
                  </a:outerShdw>
                </a:effectLst>
              </a:rPr>
              <a:t>Our everyday struggle with improvement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6980844-C5C9-4E7E-BCB7-3DFE609055DE}"/>
              </a:ext>
            </a:extLst>
          </p:cNvPr>
          <p:cNvSpPr>
            <a:spLocks noGrp="1"/>
          </p:cNvSpPr>
          <p:nvPr>
            <p:ph idx="1"/>
          </p:nvPr>
        </p:nvSpPr>
        <p:spPr>
          <a:xfrm>
            <a:off x="5221862" y="1352302"/>
            <a:ext cx="6075403" cy="5156653"/>
          </a:xfrm>
        </p:spPr>
        <p:txBody>
          <a:bodyPr anchor="ctr">
            <a:normAutofit/>
          </a:bodyPr>
          <a:lstStyle/>
          <a:p>
            <a:pPr>
              <a:lnSpc>
                <a:spcPct val="150000"/>
              </a:lnSpc>
            </a:pPr>
            <a:r>
              <a:rPr lang="en-GB" sz="2000" dirty="0">
                <a:solidFill>
                  <a:srgbClr val="FEFFFF"/>
                </a:solidFill>
              </a:rPr>
              <a:t>The strive to get better – improve individual performance</a:t>
            </a:r>
          </a:p>
          <a:p>
            <a:pPr>
              <a:lnSpc>
                <a:spcPct val="150000"/>
              </a:lnSpc>
            </a:pPr>
            <a:r>
              <a:rPr lang="en-GB" sz="2000" dirty="0">
                <a:solidFill>
                  <a:srgbClr val="FEFFFF"/>
                </a:solidFill>
              </a:rPr>
              <a:t>To avoid injury and harm to every patient, at all times – quality care</a:t>
            </a:r>
          </a:p>
          <a:p>
            <a:pPr>
              <a:lnSpc>
                <a:spcPct val="150000"/>
              </a:lnSpc>
            </a:pPr>
            <a:r>
              <a:rPr lang="en-GB" sz="2000" dirty="0">
                <a:solidFill>
                  <a:srgbClr val="FEFFFF"/>
                </a:solidFill>
              </a:rPr>
              <a:t>To be happy with the work that we do – job satisfaction/meaning in work</a:t>
            </a:r>
          </a:p>
          <a:p>
            <a:pPr>
              <a:lnSpc>
                <a:spcPct val="150000"/>
              </a:lnSpc>
            </a:pPr>
            <a:r>
              <a:rPr lang="en-GB" sz="2000" dirty="0">
                <a:solidFill>
                  <a:srgbClr val="FEFFFF"/>
                </a:solidFill>
              </a:rPr>
              <a:t>To reduce the cost of healthcare per capita – Efficiency</a:t>
            </a:r>
          </a:p>
          <a:p>
            <a:pPr>
              <a:lnSpc>
                <a:spcPct val="150000"/>
              </a:lnSpc>
            </a:pPr>
            <a:r>
              <a:rPr lang="en-GB" sz="2000" dirty="0">
                <a:solidFill>
                  <a:srgbClr val="FEFFFF"/>
                </a:solidFill>
              </a:rPr>
              <a:t>To have safer population and prevent ill health – population health</a:t>
            </a:r>
          </a:p>
        </p:txBody>
      </p:sp>
    </p:spTree>
    <p:extLst>
      <p:ext uri="{BB962C8B-B14F-4D97-AF65-F5344CB8AC3E}">
        <p14:creationId xmlns:p14="http://schemas.microsoft.com/office/powerpoint/2010/main" val="14515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02A19C-27B1-4856-85AB-5A58961C9C1A}"/>
              </a:ext>
            </a:extLst>
          </p:cNvPr>
          <p:cNvSpPr txBox="1"/>
          <p:nvPr/>
        </p:nvSpPr>
        <p:spPr>
          <a:xfrm>
            <a:off x="0" y="326368"/>
            <a:ext cx="12192000" cy="830997"/>
          </a:xfrm>
          <a:prstGeom prst="rect">
            <a:avLst/>
          </a:prstGeom>
          <a:solidFill>
            <a:srgbClr val="6BDCDF"/>
          </a:solidFill>
        </p:spPr>
        <p:txBody>
          <a:bodyPr wrap="square" rtlCol="0">
            <a:spAutoFit/>
          </a:bodyPr>
          <a:lstStyle/>
          <a:p>
            <a:endParaRPr lang="en-GB" sz="4800" dirty="0"/>
          </a:p>
        </p:txBody>
      </p:sp>
      <p:pic>
        <p:nvPicPr>
          <p:cNvPr id="10" name="Picture 9" descr="A close up of a logo&#10;&#10;Description automatically generated">
            <a:extLst>
              <a:ext uri="{FF2B5EF4-FFF2-40B4-BE49-F238E27FC236}">
                <a16:creationId xmlns:a16="http://schemas.microsoft.com/office/drawing/2014/main" id="{BFBAF6E8-525E-40E5-A5D0-1F3D9939E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770" y="1170061"/>
            <a:ext cx="6905786" cy="2284456"/>
          </a:xfrm>
          <a:prstGeom prst="rect">
            <a:avLst/>
          </a:prstGeom>
        </p:spPr>
      </p:pic>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838200" y="438757"/>
            <a:ext cx="10515600" cy="731304"/>
          </a:xfrm>
        </p:spPr>
        <p:txBody>
          <a:bodyPr/>
          <a:lstStyle/>
          <a:p>
            <a:r>
              <a:rPr lang="en-US" b="1" dirty="0">
                <a:solidFill>
                  <a:schemeClr val="bg1"/>
                </a:solidFill>
                <a:effectLst>
                  <a:outerShdw blurRad="38100" dist="38100" dir="2700000" algn="tl">
                    <a:srgbClr val="000000">
                      <a:alpha val="43137"/>
                    </a:srgbClr>
                  </a:outerShdw>
                </a:effectLst>
              </a:rPr>
              <a:t>The Model for Improvement</a:t>
            </a:r>
            <a:endParaRPr lang="en-GB" b="1" dirty="0">
              <a:solidFill>
                <a:schemeClr val="bg1"/>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B8454EFD-8B6B-4E16-B0E0-2589D6718C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5770" y="3454517"/>
            <a:ext cx="6010275" cy="2809875"/>
          </a:xfrm>
        </p:spPr>
      </p:pic>
      <p:pic>
        <p:nvPicPr>
          <p:cNvPr id="20" name="Picture 19" descr="A close up of text on a white background&#10;&#10;Description automatically generated">
            <a:extLst>
              <a:ext uri="{FF2B5EF4-FFF2-40B4-BE49-F238E27FC236}">
                <a16:creationId xmlns:a16="http://schemas.microsoft.com/office/drawing/2014/main" id="{7751896F-A359-48D1-9DC7-59661B72DE07}"/>
              </a:ext>
            </a:extLst>
          </p:cNvPr>
          <p:cNvPicPr>
            <a:picLocks noChangeAspect="1"/>
          </p:cNvPicPr>
          <p:nvPr/>
        </p:nvPicPr>
        <p:blipFill rotWithShape="1">
          <a:blip r:embed="rId4">
            <a:extLst>
              <a:ext uri="{28A0092B-C50C-407E-A947-70E740481C1C}">
                <a14:useLocalDpi xmlns:a14="http://schemas.microsoft.com/office/drawing/2010/main" val="0"/>
              </a:ext>
            </a:extLst>
          </a:blip>
          <a:srcRect t="5441"/>
          <a:stretch/>
        </p:blipFill>
        <p:spPr>
          <a:xfrm>
            <a:off x="541627" y="1527732"/>
            <a:ext cx="3585898" cy="4644703"/>
          </a:xfrm>
          <a:prstGeom prst="rect">
            <a:avLst/>
          </a:prstGeom>
        </p:spPr>
      </p:pic>
    </p:spTree>
    <p:extLst>
      <p:ext uri="{BB962C8B-B14F-4D97-AF65-F5344CB8AC3E}">
        <p14:creationId xmlns:p14="http://schemas.microsoft.com/office/powerpoint/2010/main" val="56136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02A19C-27B1-4856-85AB-5A58961C9C1A}"/>
              </a:ext>
            </a:extLst>
          </p:cNvPr>
          <p:cNvSpPr txBox="1"/>
          <p:nvPr/>
        </p:nvSpPr>
        <p:spPr>
          <a:xfrm>
            <a:off x="0" y="226675"/>
            <a:ext cx="12192000" cy="830997"/>
          </a:xfrm>
          <a:prstGeom prst="rect">
            <a:avLst/>
          </a:prstGeom>
          <a:solidFill>
            <a:schemeClr val="accent1">
              <a:lumMod val="50000"/>
            </a:schemeClr>
          </a:solidFill>
        </p:spPr>
        <p:txBody>
          <a:bodyPr wrap="square" rtlCol="0">
            <a:spAutoFit/>
          </a:bodyPr>
          <a:lstStyle/>
          <a:p>
            <a:endParaRPr lang="en-GB" sz="4800" dirty="0"/>
          </a:p>
        </p:txBody>
      </p:sp>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838200" y="18255"/>
            <a:ext cx="10515600" cy="1325563"/>
          </a:xfrm>
        </p:spPr>
        <p:txBody>
          <a:bodyPr/>
          <a:lstStyle/>
          <a:p>
            <a:r>
              <a:rPr lang="en-US" b="1" dirty="0">
                <a:solidFill>
                  <a:schemeClr val="bg1"/>
                </a:solidFill>
                <a:effectLst>
                  <a:outerShdw blurRad="38100" dist="38100" dir="2700000" algn="tl">
                    <a:srgbClr val="000000">
                      <a:alpha val="43137"/>
                    </a:srgbClr>
                  </a:outerShdw>
                </a:effectLst>
              </a:rPr>
              <a:t>The Model for Improvement - Aim</a:t>
            </a:r>
            <a:endParaRPr lang="en-GB" b="1" dirty="0">
              <a:solidFill>
                <a:schemeClr val="bg1"/>
              </a:solidFill>
              <a:effectLst>
                <a:outerShdw blurRad="38100" dist="38100" dir="2700000" algn="tl">
                  <a:srgbClr val="000000">
                    <a:alpha val="43137"/>
                  </a:srgbClr>
                </a:outerShdw>
              </a:effectLst>
            </a:endParaRPr>
          </a:p>
        </p:txBody>
      </p:sp>
      <p:graphicFrame>
        <p:nvGraphicFramePr>
          <p:cNvPr id="23" name="Content Placeholder 2">
            <a:extLst>
              <a:ext uri="{FF2B5EF4-FFF2-40B4-BE49-F238E27FC236}">
                <a16:creationId xmlns:a16="http://schemas.microsoft.com/office/drawing/2014/main" id="{6B4EE9D3-7884-4AB9-98EC-BBEAD34C0906}"/>
              </a:ext>
            </a:extLst>
          </p:cNvPr>
          <p:cNvGraphicFramePr>
            <a:graphicFrameLocks noGrp="1"/>
          </p:cNvGraphicFramePr>
          <p:nvPr>
            <p:ph idx="1"/>
          </p:nvPr>
        </p:nvGraphicFramePr>
        <p:xfrm>
          <a:off x="838200" y="1825625"/>
          <a:ext cx="10515600" cy="2874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34297" y="4719878"/>
            <a:ext cx="5388077" cy="1754326"/>
          </a:xfrm>
          <a:prstGeom prst="rect">
            <a:avLst/>
          </a:prstGeom>
          <a:noFill/>
        </p:spPr>
        <p:txBody>
          <a:bodyPr wrap="square" rtlCol="0">
            <a:spAutoFit/>
          </a:bodyPr>
          <a:lstStyle/>
          <a:p>
            <a:pPr>
              <a:lnSpc>
                <a:spcPct val="150000"/>
              </a:lnSpc>
            </a:pPr>
            <a:r>
              <a:rPr lang="en-US" dirty="0">
                <a:solidFill>
                  <a:schemeClr val="tx1">
                    <a:lumMod val="50000"/>
                    <a:lumOff val="50000"/>
                  </a:schemeClr>
                </a:solidFill>
              </a:rPr>
              <a:t>We will be reducing the waiting time for patients attending the Medical Outpatient Department Clinic from an average of 1 hour per patient to not more than 15 minutes per patient within 6 months of the project</a:t>
            </a:r>
          </a:p>
        </p:txBody>
      </p:sp>
      <p:sp>
        <p:nvSpPr>
          <p:cNvPr id="5" name="TextBox 4"/>
          <p:cNvSpPr txBox="1"/>
          <p:nvPr/>
        </p:nvSpPr>
        <p:spPr>
          <a:xfrm>
            <a:off x="6823588" y="4837668"/>
            <a:ext cx="4630993" cy="1295868"/>
          </a:xfrm>
          <a:prstGeom prst="rect">
            <a:avLst/>
          </a:prstGeom>
          <a:noFill/>
        </p:spPr>
        <p:txBody>
          <a:bodyPr wrap="square" rtlCol="0">
            <a:spAutoFit/>
          </a:bodyPr>
          <a:lstStyle/>
          <a:p>
            <a:pPr>
              <a:lnSpc>
                <a:spcPct val="150000"/>
              </a:lnSpc>
            </a:pPr>
            <a:r>
              <a:rPr lang="en-US" dirty="0">
                <a:solidFill>
                  <a:schemeClr val="tx1">
                    <a:lumMod val="50000"/>
                    <a:lumOff val="50000"/>
                  </a:schemeClr>
                </a:solidFill>
              </a:rPr>
              <a:t>We will be reducing the number of days of hospital admissions from 7 days to not more than 3 days by December 2021</a:t>
            </a:r>
          </a:p>
        </p:txBody>
      </p:sp>
    </p:spTree>
    <p:extLst>
      <p:ext uri="{BB962C8B-B14F-4D97-AF65-F5344CB8AC3E}">
        <p14:creationId xmlns:p14="http://schemas.microsoft.com/office/powerpoint/2010/main" val="219658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46859" b="66695"/>
          <a:stretch/>
        </p:blipFill>
        <p:spPr>
          <a:xfrm>
            <a:off x="4733172" y="4657913"/>
            <a:ext cx="1033793" cy="453538"/>
          </a:xfrm>
          <a:prstGeom prst="rect">
            <a:avLst/>
          </a:prstGeom>
        </p:spPr>
      </p:pic>
      <p:sp>
        <p:nvSpPr>
          <p:cNvPr id="21" name="TextBox 20">
            <a:extLst>
              <a:ext uri="{FF2B5EF4-FFF2-40B4-BE49-F238E27FC236}">
                <a16:creationId xmlns:a16="http://schemas.microsoft.com/office/drawing/2014/main" id="{7702A19C-27B1-4856-85AB-5A58961C9C1A}"/>
              </a:ext>
            </a:extLst>
          </p:cNvPr>
          <p:cNvSpPr txBox="1"/>
          <p:nvPr/>
        </p:nvSpPr>
        <p:spPr>
          <a:xfrm>
            <a:off x="0" y="247282"/>
            <a:ext cx="12192000" cy="830997"/>
          </a:xfrm>
          <a:prstGeom prst="rect">
            <a:avLst/>
          </a:prstGeom>
          <a:solidFill>
            <a:schemeClr val="tx2">
              <a:lumMod val="60000"/>
              <a:lumOff val="40000"/>
            </a:schemeClr>
          </a:solidFill>
        </p:spPr>
        <p:txBody>
          <a:bodyPr wrap="square" rtlCol="0">
            <a:spAutoFit/>
          </a:bodyPr>
          <a:lstStyle/>
          <a:p>
            <a:endParaRPr lang="en-GB" sz="48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838200" y="0"/>
            <a:ext cx="10515600" cy="1325563"/>
          </a:xfrm>
        </p:spPr>
        <p:txBody>
          <a:bodyPr/>
          <a:lstStyle/>
          <a:p>
            <a:r>
              <a:rPr lang="en-US" b="1" dirty="0">
                <a:solidFill>
                  <a:schemeClr val="bg1"/>
                </a:solidFill>
                <a:effectLst>
                  <a:outerShdw blurRad="38100" dist="38100" dir="2700000" algn="tl">
                    <a:srgbClr val="000000">
                      <a:alpha val="43137"/>
                    </a:srgbClr>
                  </a:outerShdw>
                </a:effectLst>
              </a:rPr>
              <a:t>The Model for Improvement - Aim</a:t>
            </a:r>
            <a:endParaRPr lang="en-GB" b="1" dirty="0">
              <a:solidFill>
                <a:schemeClr val="bg1"/>
              </a:solidFill>
              <a:effectLst>
                <a:outerShdw blurRad="38100" dist="38100" dir="2700000" algn="tl">
                  <a:srgbClr val="000000">
                    <a:alpha val="43137"/>
                  </a:srgbClr>
                </a:outerShdw>
              </a:effectLst>
            </a:endParaRPr>
          </a:p>
        </p:txBody>
      </p:sp>
      <p:graphicFrame>
        <p:nvGraphicFramePr>
          <p:cNvPr id="23" name="Content Placeholder 2">
            <a:extLst>
              <a:ext uri="{FF2B5EF4-FFF2-40B4-BE49-F238E27FC236}">
                <a16:creationId xmlns:a16="http://schemas.microsoft.com/office/drawing/2014/main" id="{3E303AB1-B4AF-4AC3-8D89-195E2A75FA9B}"/>
              </a:ext>
            </a:extLst>
          </p:cNvPr>
          <p:cNvGraphicFramePr>
            <a:graphicFrameLocks noGrp="1"/>
          </p:cNvGraphicFramePr>
          <p:nvPr>
            <p:ph idx="1"/>
            <p:extLst>
              <p:ext uri="{D42A27DB-BD31-4B8C-83A1-F6EECF244321}">
                <p14:modId xmlns:p14="http://schemas.microsoft.com/office/powerpoint/2010/main" val="327290888"/>
              </p:ext>
            </p:extLst>
          </p:nvPr>
        </p:nvGraphicFramePr>
        <p:xfrm>
          <a:off x="838200" y="1825625"/>
          <a:ext cx="10515600" cy="2874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34298" y="4817807"/>
            <a:ext cx="5389124" cy="1754326"/>
          </a:xfrm>
          <a:prstGeom prst="rect">
            <a:avLst/>
          </a:prstGeom>
          <a:noFill/>
        </p:spPr>
        <p:txBody>
          <a:bodyPr wrap="square" rtlCol="0">
            <a:spAutoFit/>
          </a:bodyPr>
          <a:lstStyle/>
          <a:p>
            <a:pPr>
              <a:lnSpc>
                <a:spcPct val="150000"/>
              </a:lnSpc>
            </a:pPr>
            <a:r>
              <a:rPr lang="en-US" dirty="0">
                <a:solidFill>
                  <a:schemeClr val="tx1">
                    <a:lumMod val="65000"/>
                    <a:lumOff val="35000"/>
                  </a:schemeClr>
                </a:solidFill>
              </a:rPr>
              <a:t>We will be reducing the waiting time for patients attending the Medical Outpatient Department Clinic from an average of 1 hour per patient to not more than 15 minutes per patient within 6 months of the project</a:t>
            </a:r>
          </a:p>
        </p:txBody>
      </p:sp>
      <p:sp>
        <p:nvSpPr>
          <p:cNvPr id="5" name="TextBox 4"/>
          <p:cNvSpPr txBox="1"/>
          <p:nvPr/>
        </p:nvSpPr>
        <p:spPr>
          <a:xfrm>
            <a:off x="6823588" y="4837668"/>
            <a:ext cx="4630993" cy="1295868"/>
          </a:xfrm>
          <a:prstGeom prst="rect">
            <a:avLst/>
          </a:prstGeom>
          <a:noFill/>
        </p:spPr>
        <p:txBody>
          <a:bodyPr wrap="square" rtlCol="0">
            <a:spAutoFit/>
          </a:bodyPr>
          <a:lstStyle/>
          <a:p>
            <a:pPr>
              <a:lnSpc>
                <a:spcPct val="150000"/>
              </a:lnSpc>
            </a:pPr>
            <a:r>
              <a:rPr lang="en-US" dirty="0">
                <a:solidFill>
                  <a:schemeClr val="tx1">
                    <a:lumMod val="65000"/>
                    <a:lumOff val="35000"/>
                  </a:schemeClr>
                </a:solidFill>
              </a:rPr>
              <a:t>We will be reducing the number of days of hospital admissions from 7 days to not more than 3 days by December 2021</a:t>
            </a:r>
          </a:p>
        </p:txBody>
      </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54910" t="-461" b="62195"/>
          <a:stretch/>
        </p:blipFill>
        <p:spPr>
          <a:xfrm>
            <a:off x="10915211" y="4678968"/>
            <a:ext cx="877178" cy="521110"/>
          </a:xfrm>
          <a:prstGeom prst="rect">
            <a:avLst/>
          </a:prstGeom>
        </p:spPr>
      </p:pic>
      <p:sp>
        <p:nvSpPr>
          <p:cNvPr id="7" name="TextBox 6"/>
          <p:cNvSpPr txBox="1"/>
          <p:nvPr/>
        </p:nvSpPr>
        <p:spPr>
          <a:xfrm>
            <a:off x="6755285" y="4515350"/>
            <a:ext cx="3566652" cy="369332"/>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latin typeface="Lucida Handwriting" panose="03010101010101010101" pitchFamily="66" charset="0"/>
              </a:rPr>
              <a:t>Not Specific!!!</a:t>
            </a:r>
          </a:p>
        </p:txBody>
      </p:sp>
    </p:spTree>
    <p:extLst>
      <p:ext uri="{BB962C8B-B14F-4D97-AF65-F5344CB8AC3E}">
        <p14:creationId xmlns:p14="http://schemas.microsoft.com/office/powerpoint/2010/main" val="189186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0" y="1"/>
            <a:ext cx="12192000" cy="6857999"/>
          </a:xfrm>
          <a:prstGeom prst="rect">
            <a:avLst/>
          </a:prstGeom>
        </p:spPr>
      </p:pic>
      <p:sp>
        <p:nvSpPr>
          <p:cNvPr id="28" name="Freeform: Shape 27">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2"/>
          </p:nvPr>
        </p:nvSpPr>
        <p:spPr>
          <a:xfrm>
            <a:off x="764498" y="1226105"/>
            <a:ext cx="6912651" cy="4903570"/>
          </a:xfrm>
        </p:spPr>
        <p:txBody>
          <a:bodyPr vert="horz" lIns="91440" tIns="45720" rIns="91440" bIns="45720" rtlCol="0" anchor="ctr">
            <a:normAutofit/>
          </a:bodyPr>
          <a:lstStyle/>
          <a:p>
            <a:pPr marL="0" indent="0">
              <a:buNone/>
            </a:pPr>
            <a:r>
              <a:rPr lang="en-US" sz="2000" b="1" dirty="0">
                <a:latin typeface="Arial Rounded MT Bold" panose="020F0704030504030204" pitchFamily="34" charset="0"/>
              </a:rPr>
              <a:t>Families of measures</a:t>
            </a:r>
          </a:p>
          <a:p>
            <a:pPr>
              <a:lnSpc>
                <a:spcPct val="150000"/>
              </a:lnSpc>
            </a:pPr>
            <a:r>
              <a:rPr lang="en-US" sz="1600" b="1" dirty="0"/>
              <a:t>Outcome measures </a:t>
            </a:r>
            <a:r>
              <a:rPr lang="en-US" sz="1600" dirty="0"/>
              <a:t>– e.g. Weight (in Kg) </a:t>
            </a:r>
          </a:p>
          <a:p>
            <a:pPr>
              <a:lnSpc>
                <a:spcPct val="150000"/>
              </a:lnSpc>
            </a:pPr>
            <a:r>
              <a:rPr lang="en-US" sz="1600" b="1" dirty="0"/>
              <a:t>Process measures </a:t>
            </a:r>
            <a:r>
              <a:rPr lang="en-US" sz="1600" dirty="0"/>
              <a:t>–</a:t>
            </a:r>
          </a:p>
          <a:p>
            <a:pPr lvl="1">
              <a:lnSpc>
                <a:spcPct val="150000"/>
              </a:lnSpc>
            </a:pPr>
            <a:r>
              <a:rPr lang="en-US" sz="1600" dirty="0"/>
              <a:t>150 minutes activity per week</a:t>
            </a:r>
          </a:p>
          <a:p>
            <a:pPr lvl="1">
              <a:lnSpc>
                <a:spcPct val="150000"/>
              </a:lnSpc>
            </a:pPr>
            <a:r>
              <a:rPr lang="en-US" sz="1600" dirty="0"/>
              <a:t>Reduce intake of soft drinks to not more than 2 bottles per week</a:t>
            </a:r>
          </a:p>
          <a:p>
            <a:pPr lvl="1">
              <a:lnSpc>
                <a:spcPct val="150000"/>
              </a:lnSpc>
            </a:pPr>
            <a:r>
              <a:rPr lang="en-US" sz="1600" dirty="0"/>
              <a:t>Reduce feeding frequency to twice per day</a:t>
            </a:r>
          </a:p>
          <a:p>
            <a:pPr lvl="1">
              <a:lnSpc>
                <a:spcPct val="150000"/>
              </a:lnSpc>
            </a:pPr>
            <a:r>
              <a:rPr lang="en-US" sz="1600" dirty="0"/>
              <a:t>Reduce food quantity per meal to not more than 100g</a:t>
            </a:r>
          </a:p>
          <a:p>
            <a:pPr>
              <a:lnSpc>
                <a:spcPct val="150000"/>
              </a:lnSpc>
            </a:pPr>
            <a:r>
              <a:rPr lang="en-US" sz="1600" b="1" dirty="0"/>
              <a:t>Balancing measures</a:t>
            </a:r>
          </a:p>
          <a:p>
            <a:pPr lvl="1">
              <a:lnSpc>
                <a:spcPct val="150000"/>
              </a:lnSpc>
            </a:pPr>
            <a:r>
              <a:rPr lang="en-US" sz="1600" dirty="0"/>
              <a:t>Sores/injuries while exercising</a:t>
            </a:r>
          </a:p>
          <a:p>
            <a:pPr lvl="1">
              <a:lnSpc>
                <a:spcPct val="150000"/>
              </a:lnSpc>
            </a:pPr>
            <a:r>
              <a:rPr lang="en-US" sz="1600" dirty="0"/>
              <a:t>Ulcer symptoms</a:t>
            </a:r>
          </a:p>
          <a:p>
            <a:pPr lvl="1">
              <a:lnSpc>
                <a:spcPct val="150000"/>
              </a:lnSpc>
            </a:pPr>
            <a:r>
              <a:rPr lang="en-US" sz="1600" dirty="0"/>
              <a:t>Lateness to work (as a result of exercise)</a:t>
            </a:r>
          </a:p>
          <a:p>
            <a:pPr lvl="1"/>
            <a:endParaRPr lang="en-US" sz="1400" dirty="0"/>
          </a:p>
        </p:txBody>
      </p:sp>
      <p:sp>
        <p:nvSpPr>
          <p:cNvPr id="21" name="TextBox 20">
            <a:extLst>
              <a:ext uri="{FF2B5EF4-FFF2-40B4-BE49-F238E27FC236}">
                <a16:creationId xmlns:a16="http://schemas.microsoft.com/office/drawing/2014/main" id="{7702A19C-27B1-4856-85AB-5A58961C9C1A}"/>
              </a:ext>
            </a:extLst>
          </p:cNvPr>
          <p:cNvSpPr txBox="1"/>
          <p:nvPr/>
        </p:nvSpPr>
        <p:spPr>
          <a:xfrm>
            <a:off x="0" y="245873"/>
            <a:ext cx="12192000" cy="830997"/>
          </a:xfrm>
          <a:prstGeom prst="rect">
            <a:avLst/>
          </a:prstGeom>
          <a:solidFill>
            <a:schemeClr val="tx2"/>
          </a:solidFill>
        </p:spPr>
        <p:txBody>
          <a:bodyPr wrap="square" rtlCol="0">
            <a:spAutoFit/>
          </a:bodyPr>
          <a:lstStyle/>
          <a:p>
            <a:endParaRPr lang="en-GB" sz="4800" dirty="0"/>
          </a:p>
        </p:txBody>
      </p:sp>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0" y="408489"/>
            <a:ext cx="9419650" cy="511394"/>
          </a:xfrm>
        </p:spPr>
        <p:txBody>
          <a:bodyPr vert="horz" lIns="91440" tIns="45720" rIns="91440" bIns="45720" rtlCol="0" anchor="ctr">
            <a:noAutofit/>
          </a:bodyPr>
          <a:lstStyle/>
          <a:p>
            <a:pPr algn="ctr"/>
            <a:r>
              <a:rPr lang="en-US" sz="4000" b="1" dirty="0">
                <a:solidFill>
                  <a:schemeClr val="bg1"/>
                </a:solidFill>
                <a:effectLst>
                  <a:outerShdw blurRad="38100" dist="38100" dir="2700000" algn="tl">
                    <a:srgbClr val="000000">
                      <a:alpha val="43137"/>
                    </a:srgbClr>
                  </a:outerShdw>
                </a:effectLst>
              </a:rPr>
              <a:t>The Model for Improvement - Measures</a:t>
            </a:r>
          </a:p>
        </p:txBody>
      </p:sp>
      <p:sp>
        <p:nvSpPr>
          <p:cNvPr id="3" name="TextBox 2">
            <a:extLst>
              <a:ext uri="{FF2B5EF4-FFF2-40B4-BE49-F238E27FC236}">
                <a16:creationId xmlns:a16="http://schemas.microsoft.com/office/drawing/2014/main" id="{CF2D0A89-6F6E-4D48-810E-DB166A8DAB07}"/>
              </a:ext>
            </a:extLst>
          </p:cNvPr>
          <p:cNvSpPr txBox="1"/>
          <p:nvPr/>
        </p:nvSpPr>
        <p:spPr>
          <a:xfrm>
            <a:off x="509666" y="6154922"/>
            <a:ext cx="9129009" cy="646331"/>
          </a:xfrm>
          <a:prstGeom prst="rect">
            <a:avLst/>
          </a:prstGeom>
          <a:noFill/>
        </p:spPr>
        <p:txBody>
          <a:bodyPr wrap="square" rtlCol="0">
            <a:spAutoFit/>
          </a:bodyPr>
          <a:lstStyle/>
          <a:p>
            <a:r>
              <a:rPr lang="en-US" b="1" dirty="0">
                <a:solidFill>
                  <a:schemeClr val="bg1"/>
                </a:solidFill>
              </a:rPr>
              <a:t>AIM: Reduce weight from 90Kg to not more than 75Kg by December 2021</a:t>
            </a:r>
          </a:p>
          <a:p>
            <a:endParaRPr lang="en-US" dirty="0"/>
          </a:p>
        </p:txBody>
      </p:sp>
    </p:spTree>
    <p:extLst>
      <p:ext uri="{BB962C8B-B14F-4D97-AF65-F5344CB8AC3E}">
        <p14:creationId xmlns:p14="http://schemas.microsoft.com/office/powerpoint/2010/main" val="49502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02A19C-27B1-4856-85AB-5A58961C9C1A}"/>
              </a:ext>
            </a:extLst>
          </p:cNvPr>
          <p:cNvSpPr txBox="1"/>
          <p:nvPr/>
        </p:nvSpPr>
        <p:spPr>
          <a:xfrm>
            <a:off x="0" y="206447"/>
            <a:ext cx="12192000" cy="830997"/>
          </a:xfrm>
          <a:prstGeom prst="rect">
            <a:avLst/>
          </a:prstGeom>
          <a:solidFill>
            <a:schemeClr val="accent5">
              <a:lumMod val="50000"/>
            </a:schemeClr>
          </a:solidFill>
        </p:spPr>
        <p:txBody>
          <a:bodyPr wrap="square" rtlCol="0">
            <a:spAutoFit/>
          </a:bodyPr>
          <a:lstStyle/>
          <a:p>
            <a:endParaRPr lang="en-GB" sz="4800" dirty="0"/>
          </a:p>
        </p:txBody>
      </p:sp>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838200" y="0"/>
            <a:ext cx="10515600" cy="1325563"/>
          </a:xfrm>
        </p:spPr>
        <p:txBody>
          <a:bodyPr/>
          <a:lstStyle/>
          <a:p>
            <a:r>
              <a:rPr lang="en-US" b="1" dirty="0">
                <a:solidFill>
                  <a:schemeClr val="bg1"/>
                </a:solidFill>
              </a:rPr>
              <a:t>The Model for Improvement - Changes</a:t>
            </a:r>
            <a:endParaRPr lang="en-GB" b="1" dirty="0">
              <a:solidFill>
                <a:schemeClr val="bg1"/>
              </a:solidFill>
            </a:endParaRPr>
          </a:p>
        </p:txBody>
      </p:sp>
      <p:graphicFrame>
        <p:nvGraphicFramePr>
          <p:cNvPr id="23" name="Content Placeholder 2">
            <a:extLst>
              <a:ext uri="{FF2B5EF4-FFF2-40B4-BE49-F238E27FC236}">
                <a16:creationId xmlns:a16="http://schemas.microsoft.com/office/drawing/2014/main" id="{A2E7E6B3-F1E0-444E-B31F-5352FC169E1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67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02A19C-27B1-4856-85AB-5A58961C9C1A}"/>
              </a:ext>
            </a:extLst>
          </p:cNvPr>
          <p:cNvSpPr txBox="1"/>
          <p:nvPr/>
        </p:nvSpPr>
        <p:spPr>
          <a:xfrm>
            <a:off x="0" y="206447"/>
            <a:ext cx="12192000" cy="830997"/>
          </a:xfrm>
          <a:prstGeom prst="rect">
            <a:avLst/>
          </a:prstGeom>
          <a:solidFill>
            <a:schemeClr val="tx2">
              <a:lumMod val="75000"/>
            </a:schemeClr>
          </a:solidFill>
        </p:spPr>
        <p:txBody>
          <a:bodyPr wrap="square" rtlCol="0">
            <a:spAutoFit/>
          </a:bodyPr>
          <a:lstStyle/>
          <a:p>
            <a:endParaRPr lang="en-GB" sz="4800" dirty="0"/>
          </a:p>
        </p:txBody>
      </p:sp>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838200" y="18255"/>
            <a:ext cx="10515600" cy="1325563"/>
          </a:xfrm>
        </p:spPr>
        <p:txBody>
          <a:bodyPr/>
          <a:lstStyle/>
          <a:p>
            <a:r>
              <a:rPr lang="en-US" b="1" dirty="0">
                <a:solidFill>
                  <a:schemeClr val="bg1"/>
                </a:solidFill>
                <a:effectLst>
                  <a:outerShdw blurRad="38100" dist="38100" dir="2700000" algn="tl">
                    <a:srgbClr val="000000">
                      <a:alpha val="43137"/>
                    </a:srgbClr>
                  </a:outerShdw>
                </a:effectLst>
              </a:rPr>
              <a:t>The Model for Improvement - Test</a:t>
            </a:r>
            <a:endParaRPr lang="en-GB"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4867656" cy="4351338"/>
          </a:xfrm>
        </p:spPr>
        <p:txBody>
          <a:bodyPr/>
          <a:lstStyle/>
          <a:p>
            <a:pPr>
              <a:lnSpc>
                <a:spcPct val="150000"/>
              </a:lnSpc>
            </a:pPr>
            <a:r>
              <a:rPr lang="en-US" dirty="0"/>
              <a:t>Adopt – standardize/hold the gains</a:t>
            </a:r>
          </a:p>
          <a:p>
            <a:pPr>
              <a:lnSpc>
                <a:spcPct val="150000"/>
              </a:lnSpc>
            </a:pPr>
            <a:r>
              <a:rPr lang="en-US" dirty="0"/>
              <a:t>Adapt - modify</a:t>
            </a:r>
          </a:p>
          <a:p>
            <a:pPr>
              <a:lnSpc>
                <a:spcPct val="150000"/>
              </a:lnSpc>
            </a:pPr>
            <a:r>
              <a:rPr lang="en-US" dirty="0"/>
              <a:t>Abandon – repeat cycle/try again differently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918" y="1643501"/>
            <a:ext cx="6011782" cy="3147955"/>
          </a:xfrm>
          <a:prstGeom prst="rect">
            <a:avLst/>
          </a:prstGeom>
        </p:spPr>
      </p:pic>
    </p:spTree>
    <p:extLst>
      <p:ext uri="{BB962C8B-B14F-4D97-AF65-F5344CB8AC3E}">
        <p14:creationId xmlns:p14="http://schemas.microsoft.com/office/powerpoint/2010/main" val="401739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8842248" y="4078224"/>
            <a:ext cx="2926080" cy="1307592"/>
          </a:xfrm>
        </p:spPr>
        <p:txBody>
          <a:bodyPr vert="horz" lIns="91440" tIns="45720" rIns="91440" bIns="45720" rtlCol="0">
            <a:normAutofit/>
          </a:bodyPr>
          <a:lstStyle/>
          <a:p>
            <a:pPr marL="0" indent="0">
              <a:buNone/>
            </a:pPr>
            <a:r>
              <a:rPr lang="en-US" sz="2400" dirty="0"/>
              <a:t>Scale-up adoption</a:t>
            </a:r>
          </a:p>
        </p:txBody>
      </p:sp>
      <p:sp>
        <p:nvSpPr>
          <p:cNvPr id="4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Shape 5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791"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21" name="TextBox 20">
            <a:extLst>
              <a:ext uri="{FF2B5EF4-FFF2-40B4-BE49-F238E27FC236}">
                <a16:creationId xmlns:a16="http://schemas.microsoft.com/office/drawing/2014/main" id="{7702A19C-27B1-4856-85AB-5A58961C9C1A}"/>
              </a:ext>
            </a:extLst>
          </p:cNvPr>
          <p:cNvSpPr txBox="1"/>
          <p:nvPr/>
        </p:nvSpPr>
        <p:spPr>
          <a:xfrm>
            <a:off x="0" y="206447"/>
            <a:ext cx="12192000" cy="830997"/>
          </a:xfrm>
          <a:prstGeom prst="rect">
            <a:avLst/>
          </a:prstGeom>
          <a:solidFill>
            <a:schemeClr val="tx2"/>
          </a:solidFill>
        </p:spPr>
        <p:txBody>
          <a:bodyPr wrap="square" rtlCol="0">
            <a:spAutoFit/>
          </a:bodyPr>
          <a:lstStyle/>
          <a:p>
            <a:endParaRPr lang="en-GB" sz="4800" dirty="0"/>
          </a:p>
        </p:txBody>
      </p:sp>
      <p:sp>
        <p:nvSpPr>
          <p:cNvPr id="5" name="TextBox 4"/>
          <p:cNvSpPr txBox="1"/>
          <p:nvPr/>
        </p:nvSpPr>
        <p:spPr>
          <a:xfrm>
            <a:off x="700493" y="252543"/>
            <a:ext cx="10368916"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The Model for Improvement - Implement</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16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E279A52-177D-482C-92C8-10DD7A18F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702A19C-27B1-4856-85AB-5A58961C9C1A}"/>
              </a:ext>
            </a:extLst>
          </p:cNvPr>
          <p:cNvSpPr txBox="1"/>
          <p:nvPr/>
        </p:nvSpPr>
        <p:spPr>
          <a:xfrm>
            <a:off x="0" y="206447"/>
            <a:ext cx="12192000" cy="830997"/>
          </a:xfrm>
          <a:prstGeom prst="rect">
            <a:avLst/>
          </a:prstGeom>
          <a:solidFill>
            <a:schemeClr val="accent1">
              <a:lumMod val="60000"/>
              <a:lumOff val="40000"/>
            </a:schemeClr>
          </a:solidFill>
        </p:spPr>
        <p:txBody>
          <a:bodyPr wrap="square" rtlCol="0">
            <a:spAutoFit/>
          </a:bodyPr>
          <a:lstStyle/>
          <a:p>
            <a:endParaRPr lang="en-GB" sz="4800" dirty="0"/>
          </a:p>
        </p:txBody>
      </p:sp>
      <p:grpSp>
        <p:nvGrpSpPr>
          <p:cNvPr id="37" name="Group 36">
            <a:extLst>
              <a:ext uri="{FF2B5EF4-FFF2-40B4-BE49-F238E27FC236}">
                <a16:creationId xmlns:a16="http://schemas.microsoft.com/office/drawing/2014/main" id="{4BCD063E-D4FF-4FB3-8F1D-5DD228883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8" name="Freeform 6">
              <a:extLst>
                <a:ext uri="{FF2B5EF4-FFF2-40B4-BE49-F238E27FC236}">
                  <a16:creationId xmlns:a16="http://schemas.microsoft.com/office/drawing/2014/main" id="{74E5C9C3-37C9-425E-A935-0CE649921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9" name="Freeform 6">
              <a:extLst>
                <a:ext uri="{FF2B5EF4-FFF2-40B4-BE49-F238E27FC236}">
                  <a16:creationId xmlns:a16="http://schemas.microsoft.com/office/drawing/2014/main" id="{2526C943-4313-4653-93E0-80AA1FD61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p:cNvSpPr>
            <a:spLocks noGrp="1"/>
          </p:cNvSpPr>
          <p:nvPr>
            <p:ph idx="1"/>
          </p:nvPr>
        </p:nvSpPr>
        <p:spPr>
          <a:xfrm>
            <a:off x="1251678" y="2345961"/>
            <a:ext cx="4363595" cy="3844800"/>
          </a:xfrm>
        </p:spPr>
        <p:txBody>
          <a:bodyPr>
            <a:normAutofit/>
          </a:bodyPr>
          <a:lstStyle/>
          <a:p>
            <a:pPr>
              <a:lnSpc>
                <a:spcPct val="150000"/>
              </a:lnSpc>
            </a:pPr>
            <a:r>
              <a:rPr lang="en-US" sz="2200" dirty="0">
                <a:solidFill>
                  <a:schemeClr val="tx1">
                    <a:alpha val="60000"/>
                  </a:schemeClr>
                </a:solidFill>
              </a:rPr>
              <a:t>Control</a:t>
            </a:r>
          </a:p>
          <a:p>
            <a:pPr>
              <a:lnSpc>
                <a:spcPct val="150000"/>
              </a:lnSpc>
            </a:pPr>
            <a:r>
              <a:rPr lang="en-US" sz="2200" dirty="0">
                <a:solidFill>
                  <a:schemeClr val="tx1">
                    <a:alpha val="60000"/>
                  </a:schemeClr>
                </a:solidFill>
              </a:rPr>
              <a:t>Wrap-up project</a:t>
            </a:r>
          </a:p>
          <a:p>
            <a:pPr>
              <a:lnSpc>
                <a:spcPct val="150000"/>
              </a:lnSpc>
            </a:pPr>
            <a:r>
              <a:rPr lang="en-US" sz="2200" dirty="0">
                <a:solidFill>
                  <a:schemeClr val="tx1">
                    <a:alpha val="60000"/>
                  </a:schemeClr>
                </a:solidFill>
              </a:rPr>
              <a:t>Plan for sustenance</a:t>
            </a:r>
          </a:p>
          <a:p>
            <a:pPr>
              <a:lnSpc>
                <a:spcPct val="150000"/>
              </a:lnSpc>
            </a:pPr>
            <a:r>
              <a:rPr lang="en-US" sz="2200" dirty="0">
                <a:solidFill>
                  <a:schemeClr val="tx1">
                    <a:alpha val="60000"/>
                  </a:schemeClr>
                </a:solidFill>
              </a:rPr>
              <a:t>Routinize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54" r="21219" b="-2"/>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2" name="Title 1">
            <a:extLst>
              <a:ext uri="{FF2B5EF4-FFF2-40B4-BE49-F238E27FC236}">
                <a16:creationId xmlns:a16="http://schemas.microsoft.com/office/drawing/2014/main" id="{96B8920E-1BEB-462B-BB6E-53337392C234}"/>
              </a:ext>
            </a:extLst>
          </p:cNvPr>
          <p:cNvSpPr>
            <a:spLocks noGrp="1"/>
          </p:cNvSpPr>
          <p:nvPr>
            <p:ph type="title"/>
          </p:nvPr>
        </p:nvSpPr>
        <p:spPr>
          <a:xfrm>
            <a:off x="1038405" y="290444"/>
            <a:ext cx="9181477" cy="579106"/>
          </a:xfrm>
        </p:spPr>
        <p:txBody>
          <a:bodyPr anchor="t">
            <a:normAutofit/>
          </a:bodyPr>
          <a:lstStyle/>
          <a:p>
            <a:r>
              <a:rPr lang="en-US" sz="3400" b="1" dirty="0">
                <a:solidFill>
                  <a:schemeClr val="bg1"/>
                </a:solidFill>
                <a:effectLst>
                  <a:outerShdw blurRad="38100" dist="38100" dir="2700000" algn="tl">
                    <a:srgbClr val="000000">
                      <a:alpha val="43137"/>
                    </a:srgbClr>
                  </a:outerShdw>
                </a:effectLst>
              </a:rPr>
              <a:t>The Model for Improvement - Sustain</a:t>
            </a:r>
            <a:endParaRPr lang="en-GB" sz="3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942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0">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361E4F-A772-44AC-96D0-ADD04EA7E989}"/>
              </a:ext>
            </a:extLst>
          </p:cNvPr>
          <p:cNvSpPr>
            <a:spLocks noGrp="1"/>
          </p:cNvSpPr>
          <p:nvPr>
            <p:ph type="title"/>
          </p:nvPr>
        </p:nvSpPr>
        <p:spPr>
          <a:xfrm>
            <a:off x="1251677" y="662399"/>
            <a:ext cx="4357499" cy="1494000"/>
          </a:xfrm>
        </p:spPr>
        <p:txBody>
          <a:bodyPr vert="horz" lIns="91440" tIns="45720" rIns="91440" bIns="45720" rtlCol="0" anchor="t">
            <a:normAutofit/>
          </a:bodyPr>
          <a:lstStyle/>
          <a:p>
            <a:r>
              <a:rPr lang="en-US" sz="4000" b="1" kern="1200" dirty="0">
                <a:solidFill>
                  <a:schemeClr val="tx1"/>
                </a:solidFill>
                <a:effectLst>
                  <a:outerShdw blurRad="38100" dist="38100" dir="2700000" algn="tl">
                    <a:srgbClr val="000000">
                      <a:alpha val="43137"/>
                    </a:srgbClr>
                  </a:outerShdw>
                </a:effectLst>
                <a:latin typeface="+mj-lt"/>
                <a:ea typeface="+mj-ea"/>
                <a:cs typeface="+mj-cs"/>
              </a:rPr>
              <a:t>Benefits of Quality Improvement</a:t>
            </a:r>
          </a:p>
        </p:txBody>
      </p:sp>
      <p:grpSp>
        <p:nvGrpSpPr>
          <p:cNvPr id="50" name="Group 42">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4"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51"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3B8417B-1459-41A5-BD03-5392987C9138}"/>
              </a:ext>
            </a:extLst>
          </p:cNvPr>
          <p:cNvSpPr>
            <a:spLocks noGrp="1"/>
          </p:cNvSpPr>
          <p:nvPr>
            <p:ph sz="half" idx="1"/>
          </p:nvPr>
        </p:nvSpPr>
        <p:spPr>
          <a:xfrm>
            <a:off x="1159210" y="2286000"/>
            <a:ext cx="4363595" cy="3844800"/>
          </a:xfrm>
        </p:spPr>
        <p:txBody>
          <a:bodyPr vert="horz" lIns="91440" tIns="45720" rIns="91440" bIns="45720" rtlCol="0">
            <a:normAutofit/>
          </a:bodyPr>
          <a:lstStyle/>
          <a:p>
            <a:pPr marL="285750">
              <a:lnSpc>
                <a:spcPct val="150000"/>
              </a:lnSpc>
            </a:pPr>
            <a:r>
              <a:rPr lang="en-US" sz="2200" dirty="0">
                <a:solidFill>
                  <a:schemeClr val="tx1">
                    <a:alpha val="60000"/>
                  </a:schemeClr>
                </a:solidFill>
              </a:rPr>
              <a:t>The Patients</a:t>
            </a:r>
          </a:p>
          <a:p>
            <a:pPr marL="285750">
              <a:lnSpc>
                <a:spcPct val="150000"/>
              </a:lnSpc>
            </a:pPr>
            <a:r>
              <a:rPr lang="en-US" sz="2200" dirty="0">
                <a:solidFill>
                  <a:schemeClr val="tx1">
                    <a:alpha val="60000"/>
                  </a:schemeClr>
                </a:solidFill>
              </a:rPr>
              <a:t>The Clinical Team</a:t>
            </a:r>
          </a:p>
          <a:p>
            <a:pPr marL="285750">
              <a:lnSpc>
                <a:spcPct val="150000"/>
              </a:lnSpc>
            </a:pPr>
            <a:r>
              <a:rPr lang="en-US" sz="2200" dirty="0">
                <a:solidFill>
                  <a:schemeClr val="tx1">
                    <a:alpha val="60000"/>
                  </a:schemeClr>
                </a:solidFill>
              </a:rPr>
              <a:t>The Healthcare organization</a:t>
            </a:r>
          </a:p>
          <a:p>
            <a:pPr marL="285750">
              <a:lnSpc>
                <a:spcPct val="150000"/>
              </a:lnSpc>
            </a:pPr>
            <a:r>
              <a:rPr lang="en-US" sz="2200" dirty="0">
                <a:solidFill>
                  <a:schemeClr val="tx1">
                    <a:alpha val="60000"/>
                  </a:schemeClr>
                </a:solidFill>
              </a:rPr>
              <a:t>The community</a:t>
            </a:r>
          </a:p>
          <a:p>
            <a:pPr marL="285750">
              <a:lnSpc>
                <a:spcPct val="150000"/>
              </a:lnSpc>
            </a:pPr>
            <a:r>
              <a:rPr lang="en-US" sz="2200" dirty="0">
                <a:solidFill>
                  <a:schemeClr val="tx1">
                    <a:alpha val="60000"/>
                  </a:schemeClr>
                </a:solidFill>
              </a:rPr>
              <a:t>The nation</a:t>
            </a:r>
          </a:p>
          <a:p>
            <a:pPr>
              <a:lnSpc>
                <a:spcPct val="150000"/>
              </a:lnSpc>
            </a:pPr>
            <a:endParaRPr lang="en-US" sz="2200" dirty="0">
              <a:solidFill>
                <a:schemeClr val="tx1">
                  <a:alpha val="60000"/>
                </a:schemeClr>
              </a:solidFill>
            </a:endParaRPr>
          </a:p>
        </p:txBody>
      </p:sp>
      <p:grpSp>
        <p:nvGrpSpPr>
          <p:cNvPr id="13" name="Group 12">
            <a:extLst>
              <a:ext uri="{FF2B5EF4-FFF2-40B4-BE49-F238E27FC236}">
                <a16:creationId xmlns:a16="http://schemas.microsoft.com/office/drawing/2014/main" id="{B5C2E73D-10D9-469F-9FBE-BDC03804E696}"/>
              </a:ext>
            </a:extLst>
          </p:cNvPr>
          <p:cNvGrpSpPr/>
          <p:nvPr/>
        </p:nvGrpSpPr>
        <p:grpSpPr>
          <a:xfrm>
            <a:off x="6096000" y="567525"/>
            <a:ext cx="5572564" cy="5563275"/>
            <a:chOff x="7730185" y="1986362"/>
            <a:chExt cx="2851355" cy="2811925"/>
          </a:xfrm>
        </p:grpSpPr>
        <p:pic>
          <p:nvPicPr>
            <p:cNvPr id="21" name="Picture 20">
              <a:extLst>
                <a:ext uri="{FF2B5EF4-FFF2-40B4-BE49-F238E27FC236}">
                  <a16:creationId xmlns:a16="http://schemas.microsoft.com/office/drawing/2014/main" id="{05B8EF0F-A48E-4514-80F2-C391EB8BAB97}"/>
                </a:ext>
              </a:extLst>
            </p:cNvPr>
            <p:cNvPicPr>
              <a:picLocks noChangeAspect="1"/>
            </p:cNvPicPr>
            <p:nvPr/>
          </p:nvPicPr>
          <p:blipFill rotWithShape="1">
            <a:blip r:embed="rId3">
              <a:extLst>
                <a:ext uri="{28A0092B-C50C-407E-A947-70E740481C1C}">
                  <a14:useLocalDpi xmlns:a14="http://schemas.microsoft.com/office/drawing/2010/main" val="0"/>
                </a:ext>
              </a:extLst>
            </a:blip>
            <a:srcRect l="16252" t="12886" r="22535"/>
            <a:stretch/>
          </p:blipFill>
          <p:spPr>
            <a:xfrm>
              <a:off x="7730185" y="1986362"/>
              <a:ext cx="2851355" cy="2811925"/>
            </a:xfrm>
            <a:prstGeom prst="ellipse">
              <a:avLst/>
            </a:prstGeom>
          </p:spPr>
        </p:pic>
        <p:sp>
          <p:nvSpPr>
            <p:cNvPr id="22" name="TextBox 21">
              <a:extLst>
                <a:ext uri="{FF2B5EF4-FFF2-40B4-BE49-F238E27FC236}">
                  <a16:creationId xmlns:a16="http://schemas.microsoft.com/office/drawing/2014/main" id="{05E3E971-1E4E-4AAA-A5D2-EBBBA279C39C}"/>
                </a:ext>
              </a:extLst>
            </p:cNvPr>
            <p:cNvSpPr txBox="1"/>
            <p:nvPr/>
          </p:nvSpPr>
          <p:spPr>
            <a:xfrm>
              <a:off x="7964820" y="2708180"/>
              <a:ext cx="1177882" cy="469404"/>
            </a:xfrm>
            <a:prstGeom prst="rect">
              <a:avLst/>
            </a:prstGeom>
            <a:noFill/>
          </p:spPr>
          <p:txBody>
            <a:bodyPr wrap="square" rtlCol="0">
              <a:normAutofit/>
            </a:bodyPr>
            <a:lstStyle/>
            <a:p>
              <a:pPr algn="ctr">
                <a:lnSpc>
                  <a:spcPct val="90000"/>
                </a:lnSpc>
                <a:spcAft>
                  <a:spcPts val="600"/>
                </a:spcAft>
              </a:pPr>
              <a:r>
                <a:rPr lang="en-US" sz="2800" b="1">
                  <a:solidFill>
                    <a:schemeClr val="bg1"/>
                  </a:solidFill>
                  <a:effectLst>
                    <a:outerShdw blurRad="38100" dist="38100" dir="2700000" algn="tl">
                      <a:srgbClr val="000000">
                        <a:alpha val="43137"/>
                      </a:srgbClr>
                    </a:outerShdw>
                  </a:effectLst>
                </a:rPr>
                <a:t>Improved Patient Care</a:t>
              </a:r>
            </a:p>
          </p:txBody>
        </p:sp>
        <p:sp>
          <p:nvSpPr>
            <p:cNvPr id="23" name="TextBox 22">
              <a:extLst>
                <a:ext uri="{FF2B5EF4-FFF2-40B4-BE49-F238E27FC236}">
                  <a16:creationId xmlns:a16="http://schemas.microsoft.com/office/drawing/2014/main" id="{3EC7FCEC-737E-4819-BED4-1A95C47B1A27}"/>
                </a:ext>
              </a:extLst>
            </p:cNvPr>
            <p:cNvSpPr txBox="1"/>
            <p:nvPr/>
          </p:nvSpPr>
          <p:spPr>
            <a:xfrm>
              <a:off x="8144277" y="3835232"/>
              <a:ext cx="903104" cy="469404"/>
            </a:xfrm>
            <a:prstGeom prst="rect">
              <a:avLst/>
            </a:prstGeom>
            <a:noFill/>
          </p:spPr>
          <p:txBody>
            <a:bodyPr wrap="square" rtlCol="0">
              <a:normAutofit/>
            </a:bodyPr>
            <a:lstStyle/>
            <a:p>
              <a:pPr algn="ctr">
                <a:lnSpc>
                  <a:spcPct val="90000"/>
                </a:lnSpc>
                <a:spcAft>
                  <a:spcPts val="600"/>
                </a:spcAft>
              </a:pPr>
              <a:r>
                <a:rPr lang="en-US" sz="2800" b="1">
                  <a:solidFill>
                    <a:schemeClr val="bg1"/>
                  </a:solidFill>
                  <a:effectLst>
                    <a:outerShdw blurRad="38100" dist="38100" dir="2700000" algn="tl">
                      <a:srgbClr val="000000">
                        <a:alpha val="43137"/>
                      </a:srgbClr>
                    </a:outerShdw>
                  </a:effectLst>
                </a:rPr>
                <a:t>Lower Cost</a:t>
              </a:r>
            </a:p>
          </p:txBody>
        </p:sp>
        <p:sp>
          <p:nvSpPr>
            <p:cNvPr id="24" name="TextBox 23">
              <a:extLst>
                <a:ext uri="{FF2B5EF4-FFF2-40B4-BE49-F238E27FC236}">
                  <a16:creationId xmlns:a16="http://schemas.microsoft.com/office/drawing/2014/main" id="{7D3577BB-DEBF-48F2-9178-136AD3DD387B}"/>
                </a:ext>
              </a:extLst>
            </p:cNvPr>
            <p:cNvSpPr txBox="1"/>
            <p:nvPr/>
          </p:nvSpPr>
          <p:spPr>
            <a:xfrm>
              <a:off x="9412605" y="2646624"/>
              <a:ext cx="1033983" cy="469404"/>
            </a:xfrm>
            <a:prstGeom prst="rect">
              <a:avLst/>
            </a:prstGeom>
            <a:noFill/>
          </p:spPr>
          <p:txBody>
            <a:bodyPr wrap="square" rtlCol="0">
              <a:normAutofit/>
            </a:bodyPr>
            <a:lstStyle/>
            <a:p>
              <a:pPr>
                <a:lnSpc>
                  <a:spcPct val="90000"/>
                </a:lnSpc>
                <a:spcAft>
                  <a:spcPts val="600"/>
                </a:spcAft>
              </a:pPr>
              <a:r>
                <a:rPr lang="en-US" sz="2800" b="1">
                  <a:solidFill>
                    <a:schemeClr val="bg1"/>
                  </a:solidFill>
                  <a:effectLst>
                    <a:outerShdw blurRad="38100" dist="38100" dir="2700000" algn="tl">
                      <a:srgbClr val="000000">
                        <a:alpha val="43137"/>
                      </a:srgbClr>
                    </a:outerShdw>
                  </a:effectLst>
                </a:rPr>
                <a:t>Care team Well-being</a:t>
              </a:r>
            </a:p>
          </p:txBody>
        </p:sp>
        <p:sp>
          <p:nvSpPr>
            <p:cNvPr id="25" name="TextBox 24">
              <a:extLst>
                <a:ext uri="{FF2B5EF4-FFF2-40B4-BE49-F238E27FC236}">
                  <a16:creationId xmlns:a16="http://schemas.microsoft.com/office/drawing/2014/main" id="{BC6F3EF3-D885-4468-AE5A-53035F7B5CBD}"/>
                </a:ext>
              </a:extLst>
            </p:cNvPr>
            <p:cNvSpPr txBox="1"/>
            <p:nvPr/>
          </p:nvSpPr>
          <p:spPr>
            <a:xfrm>
              <a:off x="9317284" y="3726325"/>
              <a:ext cx="954724" cy="469404"/>
            </a:xfrm>
            <a:prstGeom prst="rect">
              <a:avLst/>
            </a:prstGeom>
            <a:noFill/>
          </p:spPr>
          <p:txBody>
            <a:bodyPr wrap="square" rtlCol="0">
              <a:normAutofit/>
            </a:bodyPr>
            <a:lstStyle/>
            <a:p>
              <a:pPr algn="ctr">
                <a:lnSpc>
                  <a:spcPct val="90000"/>
                </a:lnSpc>
                <a:spcAft>
                  <a:spcPts val="600"/>
                </a:spcAft>
              </a:pPr>
              <a:r>
                <a:rPr lang="en-US" sz="2800" b="1">
                  <a:solidFill>
                    <a:schemeClr val="bg1"/>
                  </a:solidFill>
                  <a:effectLst>
                    <a:outerShdw blurRad="38100" dist="38100" dir="2700000" algn="tl">
                      <a:srgbClr val="000000">
                        <a:alpha val="43137"/>
                      </a:srgbClr>
                    </a:outerShdw>
                  </a:effectLst>
                </a:rPr>
                <a:t>Better outcome</a:t>
              </a:r>
            </a:p>
          </p:txBody>
        </p:sp>
      </p:grpSp>
      <p:sp>
        <p:nvSpPr>
          <p:cNvPr id="5" name="TextBox 4">
            <a:extLst>
              <a:ext uri="{FF2B5EF4-FFF2-40B4-BE49-F238E27FC236}">
                <a16:creationId xmlns:a16="http://schemas.microsoft.com/office/drawing/2014/main" id="{D71F450A-C786-48D8-9ED4-4D175D7CDE11}"/>
              </a:ext>
            </a:extLst>
          </p:cNvPr>
          <p:cNvSpPr txBox="1"/>
          <p:nvPr/>
        </p:nvSpPr>
        <p:spPr>
          <a:xfrm>
            <a:off x="8014432" y="6043584"/>
            <a:ext cx="4961744" cy="646331"/>
          </a:xfrm>
          <a:prstGeom prst="rect">
            <a:avLst/>
          </a:prstGeom>
          <a:noFill/>
        </p:spPr>
        <p:txBody>
          <a:bodyPr wrap="square" rtlCol="0">
            <a:spAutoFit/>
          </a:bodyPr>
          <a:lstStyle/>
          <a:p>
            <a:r>
              <a:rPr lang="en-US" sz="1800" b="1" dirty="0">
                <a:solidFill>
                  <a:schemeClr val="tx2"/>
                </a:solidFill>
                <a:latin typeface="Tw Cen MT" panose="020B0602020104020603" pitchFamily="34" charset="0"/>
              </a:rPr>
              <a:t>The Quadruple Aim</a:t>
            </a:r>
          </a:p>
          <a:p>
            <a:endParaRPr lang="en-US" dirty="0"/>
          </a:p>
        </p:txBody>
      </p:sp>
    </p:spTree>
    <p:extLst>
      <p:ext uri="{BB962C8B-B14F-4D97-AF65-F5344CB8AC3E}">
        <p14:creationId xmlns:p14="http://schemas.microsoft.com/office/powerpoint/2010/main" val="1275908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6" name="Rectangle 35">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61E4F-A772-44AC-96D0-ADD04EA7E989}"/>
              </a:ext>
            </a:extLst>
          </p:cNvPr>
          <p:cNvSpPr>
            <a:spLocks noGrp="1"/>
          </p:cNvSpPr>
          <p:nvPr>
            <p:ph type="title"/>
          </p:nvPr>
        </p:nvSpPr>
        <p:spPr>
          <a:xfrm>
            <a:off x="2246527" y="771526"/>
            <a:ext cx="9168200" cy="767607"/>
          </a:xfrm>
        </p:spPr>
        <p:txBody>
          <a:bodyPr vert="horz" lIns="91440" tIns="45720" rIns="91440" bIns="45720" rtlCol="0" anchor="t">
            <a:normAutofit/>
          </a:bodyPr>
          <a:lstStyle/>
          <a:p>
            <a:r>
              <a:rPr lang="en-US" sz="3600" b="1" kern="1200" dirty="0">
                <a:solidFill>
                  <a:schemeClr val="accent1"/>
                </a:solidFill>
                <a:effectLst>
                  <a:outerShdw blurRad="38100" dist="38100" dir="2700000" algn="tl">
                    <a:srgbClr val="000000">
                      <a:alpha val="43137"/>
                    </a:srgbClr>
                  </a:outerShdw>
                </a:effectLst>
                <a:latin typeface="+mj-lt"/>
                <a:ea typeface="+mj-ea"/>
                <a:cs typeface="+mj-cs"/>
              </a:rPr>
              <a:t>Benefits of Quality Improvement – the patients</a:t>
            </a:r>
          </a:p>
        </p:txBody>
      </p:sp>
      <p:sp>
        <p:nvSpPr>
          <p:cNvPr id="38" name="Isosceles Triangle 37">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extBox 5"/>
          <p:cNvSpPr txBox="1"/>
          <p:nvPr/>
        </p:nvSpPr>
        <p:spPr>
          <a:xfrm>
            <a:off x="2312158" y="1745509"/>
            <a:ext cx="6227064" cy="3803904"/>
          </a:xfrm>
          <a:prstGeom prst="rect">
            <a:avLst/>
          </a:prstGeom>
        </p:spPr>
        <p:txBody>
          <a:bodyPr vert="horz" lIns="91440" tIns="45720" rIns="91440" bIns="45720" rtlCol="0">
            <a:normAutofit/>
          </a:bodyPr>
          <a:lstStyle/>
          <a:p>
            <a:pPr marL="285750" indent="-228600">
              <a:lnSpc>
                <a:spcPct val="150000"/>
              </a:lnSpc>
              <a:spcAft>
                <a:spcPts val="600"/>
              </a:spcAft>
              <a:buFont typeface="Arial" panose="020B0604020202020204" pitchFamily="34" charset="0"/>
              <a:buChar char="•"/>
            </a:pPr>
            <a:r>
              <a:rPr lang="en-US" sz="2200" dirty="0"/>
              <a:t>Reduced length of hospital stay</a:t>
            </a:r>
          </a:p>
          <a:p>
            <a:pPr marL="285750" indent="-228600">
              <a:lnSpc>
                <a:spcPct val="150000"/>
              </a:lnSpc>
              <a:spcAft>
                <a:spcPts val="600"/>
              </a:spcAft>
              <a:buFont typeface="Arial" panose="020B0604020202020204" pitchFamily="34" charset="0"/>
              <a:buChar char="•"/>
            </a:pPr>
            <a:r>
              <a:rPr lang="en-US" sz="2200" dirty="0"/>
              <a:t>Reduced occurrence of complications/adverse events</a:t>
            </a:r>
          </a:p>
          <a:p>
            <a:pPr marL="285750" indent="-228600">
              <a:lnSpc>
                <a:spcPct val="150000"/>
              </a:lnSpc>
              <a:spcAft>
                <a:spcPts val="600"/>
              </a:spcAft>
              <a:buFont typeface="Arial" panose="020B0604020202020204" pitchFamily="34" charset="0"/>
              <a:buChar char="•"/>
            </a:pPr>
            <a:r>
              <a:rPr lang="en-US" sz="2200" dirty="0"/>
              <a:t>Eliminates unnecessary cost</a:t>
            </a:r>
          </a:p>
          <a:p>
            <a:pPr marL="285750" indent="-228600">
              <a:lnSpc>
                <a:spcPct val="150000"/>
              </a:lnSpc>
              <a:spcAft>
                <a:spcPts val="600"/>
              </a:spcAft>
              <a:buFont typeface="Arial" panose="020B0604020202020204" pitchFamily="34" charset="0"/>
              <a:buChar char="•"/>
            </a:pPr>
            <a:r>
              <a:rPr lang="en-US" sz="2200" dirty="0"/>
              <a:t>Increased patient satisfaction</a:t>
            </a:r>
          </a:p>
        </p:txBody>
      </p:sp>
    </p:spTree>
    <p:extLst>
      <p:ext uri="{BB962C8B-B14F-4D97-AF65-F5344CB8AC3E}">
        <p14:creationId xmlns:p14="http://schemas.microsoft.com/office/powerpoint/2010/main" val="332225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44CB4EE-83AD-4C56-872E-1E3F03E70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255E12D-D5B1-4FC4-8749-107188960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2273 w 759618"/>
              <a:gd name="connsiteY0" fmla="*/ 0 h 6858000"/>
              <a:gd name="connsiteX1" fmla="*/ 759617 w 759618"/>
              <a:gd name="connsiteY1" fmla="*/ 0 h 6858000"/>
              <a:gd name="connsiteX2" fmla="*/ 759617 w 759618"/>
              <a:gd name="connsiteY2" fmla="*/ 1613807 h 6858000"/>
              <a:gd name="connsiteX3" fmla="*/ 759618 w 759618"/>
              <a:gd name="connsiteY3" fmla="*/ 1613808 h 6858000"/>
              <a:gd name="connsiteX4" fmla="*/ 759618 w 759618"/>
              <a:gd name="connsiteY4" fmla="*/ 6858000 h 6858000"/>
              <a:gd name="connsiteX5" fmla="*/ 0 w 759618"/>
              <a:gd name="connsiteY5" fmla="*/ 6391227 h 6858000"/>
              <a:gd name="connsiteX6" fmla="*/ 0 w 759618"/>
              <a:gd name="connsiteY6" fmla="*/ 1147035 h 6858000"/>
              <a:gd name="connsiteX7" fmla="*/ 2273 w 759618"/>
              <a:gd name="connsiteY7" fmla="*/ 1148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2273" y="0"/>
                </a:moveTo>
                <a:lnTo>
                  <a:pt x="759617" y="0"/>
                </a:lnTo>
                <a:lnTo>
                  <a:pt x="759617" y="1613807"/>
                </a:lnTo>
                <a:lnTo>
                  <a:pt x="759618" y="1613808"/>
                </a:lnTo>
                <a:lnTo>
                  <a:pt x="759618" y="6858000"/>
                </a:lnTo>
                <a:lnTo>
                  <a:pt x="0" y="6391227"/>
                </a:lnTo>
                <a:lnTo>
                  <a:pt x="0" y="1147035"/>
                </a:lnTo>
                <a:lnTo>
                  <a:pt x="2273" y="11484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5" name="Freeform 7">
            <a:extLst>
              <a:ext uri="{FF2B5EF4-FFF2-40B4-BE49-F238E27FC236}">
                <a16:creationId xmlns:a16="http://schemas.microsoft.com/office/drawing/2014/main" id="{9B20A794-0515-443F-9764-44A6569E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indoor&#10;&#10;Description automatically generated">
            <a:extLst>
              <a:ext uri="{FF2B5EF4-FFF2-40B4-BE49-F238E27FC236}">
                <a16:creationId xmlns:a16="http://schemas.microsoft.com/office/drawing/2014/main" id="{98042F4A-CA4D-4C73-A32C-11C388EF5948}"/>
              </a:ext>
            </a:extLst>
          </p:cNvPr>
          <p:cNvPicPr>
            <a:picLocks noChangeAspect="1"/>
          </p:cNvPicPr>
          <p:nvPr/>
        </p:nvPicPr>
        <p:blipFill rotWithShape="1">
          <a:blip r:embed="rId3"/>
          <a:srcRect l="24085" r="19311"/>
          <a:stretch/>
        </p:blipFill>
        <p:spPr>
          <a:xfrm>
            <a:off x="1" y="1"/>
            <a:ext cx="4634682" cy="6141008"/>
          </a:xfrm>
          <a:prstGeom prst="rect">
            <a:avLst/>
          </a:prstGeom>
        </p:spPr>
      </p:pic>
      <p:sp>
        <p:nvSpPr>
          <p:cNvPr id="17" name="Rectangle 8">
            <a:extLst>
              <a:ext uri="{FF2B5EF4-FFF2-40B4-BE49-F238E27FC236}">
                <a16:creationId xmlns:a16="http://schemas.microsoft.com/office/drawing/2014/main" id="{A9CE15CA-2228-4197-93B9-E41A1DC42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0739911-7DDC-40E5-B59D-32D81EB7658E}"/>
              </a:ext>
            </a:extLst>
          </p:cNvPr>
          <p:cNvSpPr>
            <a:spLocks noGrp="1"/>
          </p:cNvSpPr>
          <p:nvPr>
            <p:ph type="title"/>
          </p:nvPr>
        </p:nvSpPr>
        <p:spPr>
          <a:xfrm>
            <a:off x="5552841" y="643465"/>
            <a:ext cx="5840770" cy="1779626"/>
          </a:xfrm>
        </p:spPr>
        <p:txBody>
          <a:bodyPr>
            <a:normAutofit/>
          </a:bodyPr>
          <a:lstStyle/>
          <a:p>
            <a:r>
              <a:rPr lang="en-GB" sz="4000" b="1" dirty="0">
                <a:solidFill>
                  <a:srgbClr val="FFFFFF"/>
                </a:solidFill>
                <a:effectLst>
                  <a:outerShdw blurRad="38100" dist="38100" dir="2700000" algn="tl">
                    <a:srgbClr val="000000">
                      <a:alpha val="43137"/>
                    </a:srgbClr>
                  </a:outerShdw>
                </a:effectLst>
              </a:rPr>
              <a:t>What is Improvement Science</a:t>
            </a:r>
          </a:p>
        </p:txBody>
      </p:sp>
      <p:sp>
        <p:nvSpPr>
          <p:cNvPr id="3" name="Content Placeholder 2">
            <a:extLst>
              <a:ext uri="{FF2B5EF4-FFF2-40B4-BE49-F238E27FC236}">
                <a16:creationId xmlns:a16="http://schemas.microsoft.com/office/drawing/2014/main" id="{86980844-C5C9-4E7E-BCB7-3DFE609055DE}"/>
              </a:ext>
            </a:extLst>
          </p:cNvPr>
          <p:cNvSpPr>
            <a:spLocks noGrp="1"/>
          </p:cNvSpPr>
          <p:nvPr>
            <p:ph idx="1"/>
          </p:nvPr>
        </p:nvSpPr>
        <p:spPr>
          <a:xfrm>
            <a:off x="5552840" y="2518012"/>
            <a:ext cx="5840770" cy="3622997"/>
          </a:xfrm>
        </p:spPr>
        <p:txBody>
          <a:bodyPr anchor="t">
            <a:normAutofit/>
          </a:bodyPr>
          <a:lstStyle/>
          <a:p>
            <a:pPr>
              <a:lnSpc>
                <a:spcPct val="150000"/>
              </a:lnSpc>
            </a:pPr>
            <a:r>
              <a:rPr lang="en-US" sz="2400" dirty="0">
                <a:solidFill>
                  <a:srgbClr val="FEFFFF"/>
                </a:solidFill>
              </a:rPr>
              <a:t>“Improvement science focuses on systematically and rigorously exploring “what works" to improve quality in healthcare and the best ways to measure and disseminate this to ensure positive change.”</a:t>
            </a:r>
          </a:p>
        </p:txBody>
      </p:sp>
    </p:spTree>
    <p:extLst>
      <p:ext uri="{BB962C8B-B14F-4D97-AF65-F5344CB8AC3E}">
        <p14:creationId xmlns:p14="http://schemas.microsoft.com/office/powerpoint/2010/main" val="273920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DF09CD-25B8-4B12-8634-158BA767BC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2" name="Rectangle 11">
              <a:extLst>
                <a:ext uri="{FF2B5EF4-FFF2-40B4-BE49-F238E27FC236}">
                  <a16:creationId xmlns:a16="http://schemas.microsoft.com/office/drawing/2014/main" id="{9D1DCDDC-E189-49ED-BAB0-BF014853B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3A30EFBC-FDAD-4CE7-8222-23968A799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15" name="Freeform: Shape 14">
            <a:extLst>
              <a:ext uri="{FF2B5EF4-FFF2-40B4-BE49-F238E27FC236}">
                <a16:creationId xmlns:a16="http://schemas.microsoft.com/office/drawing/2014/main" id="{C5E33FA7-5CA0-4E9A-8D01-D8EDB5F4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361E4F-A772-44AC-96D0-ADD04EA7E989}"/>
              </a:ext>
            </a:extLst>
          </p:cNvPr>
          <p:cNvSpPr>
            <a:spLocks noGrp="1"/>
          </p:cNvSpPr>
          <p:nvPr>
            <p:ph type="title"/>
          </p:nvPr>
        </p:nvSpPr>
        <p:spPr>
          <a:xfrm>
            <a:off x="761996" y="783184"/>
            <a:ext cx="10668004" cy="992511"/>
          </a:xfrm>
        </p:spPr>
        <p:txBody>
          <a:bodyPr vert="horz" lIns="91440" tIns="45720" rIns="91440" bIns="45720" rtlCol="0" anchor="t">
            <a:normAutofit/>
          </a:bodyPr>
          <a:lstStyle/>
          <a:p>
            <a:r>
              <a:rPr lang="en-US" sz="3600" b="1" kern="1200" dirty="0">
                <a:solidFill>
                  <a:schemeClr val="tx1"/>
                </a:solidFill>
                <a:effectLst>
                  <a:outerShdw blurRad="38100" dist="38100" dir="2700000" algn="tl">
                    <a:srgbClr val="000000">
                      <a:alpha val="43137"/>
                    </a:srgbClr>
                  </a:outerShdw>
                </a:effectLst>
                <a:latin typeface="+mj-lt"/>
                <a:ea typeface="+mj-ea"/>
                <a:cs typeface="+mj-cs"/>
              </a:rPr>
              <a:t>Benefits of Quality Improvement – the Clinical team</a:t>
            </a:r>
          </a:p>
        </p:txBody>
      </p:sp>
      <p:sp>
        <p:nvSpPr>
          <p:cNvPr id="6" name="TextBox 5"/>
          <p:cNvSpPr txBox="1"/>
          <p:nvPr/>
        </p:nvSpPr>
        <p:spPr>
          <a:xfrm>
            <a:off x="761996" y="1622322"/>
            <a:ext cx="10668004" cy="4090415"/>
          </a:xfrm>
          <a:prstGeom prst="rect">
            <a:avLst/>
          </a:prstGeom>
        </p:spPr>
        <p:txBody>
          <a:bodyPr vert="horz" lIns="91440" tIns="45720" rIns="91440" bIns="45720" rtlCol="0">
            <a:normAutofit/>
          </a:bodyPr>
          <a:lstStyle/>
          <a:p>
            <a:pPr marL="285750" indent="-228600">
              <a:lnSpc>
                <a:spcPct val="150000"/>
              </a:lnSpc>
              <a:spcAft>
                <a:spcPts val="600"/>
              </a:spcAft>
              <a:buFont typeface="Arial" panose="020B0604020202020204" pitchFamily="34" charset="0"/>
              <a:buChar char="•"/>
            </a:pPr>
            <a:r>
              <a:rPr lang="en-US" sz="2000" dirty="0">
                <a:solidFill>
                  <a:schemeClr val="tx1">
                    <a:alpha val="60000"/>
                  </a:schemeClr>
                </a:solidFill>
              </a:rPr>
              <a:t>Reduced loss of man-hours attending to complications/re-work</a:t>
            </a:r>
          </a:p>
          <a:p>
            <a:pPr marL="285750" indent="-228600">
              <a:lnSpc>
                <a:spcPct val="150000"/>
              </a:lnSpc>
              <a:spcAft>
                <a:spcPts val="600"/>
              </a:spcAft>
              <a:buFont typeface="Arial" panose="020B0604020202020204" pitchFamily="34" charset="0"/>
              <a:buChar char="•"/>
            </a:pPr>
            <a:r>
              <a:rPr lang="en-US" sz="2000" dirty="0">
                <a:solidFill>
                  <a:schemeClr val="tx1">
                    <a:alpha val="60000"/>
                  </a:schemeClr>
                </a:solidFill>
              </a:rPr>
              <a:t>Increased job satisfaction</a:t>
            </a:r>
          </a:p>
          <a:p>
            <a:pPr marL="285750" indent="-228600">
              <a:lnSpc>
                <a:spcPct val="150000"/>
              </a:lnSpc>
              <a:spcAft>
                <a:spcPts val="600"/>
              </a:spcAft>
              <a:buFont typeface="Arial" panose="020B0604020202020204" pitchFamily="34" charset="0"/>
              <a:buChar char="•"/>
            </a:pPr>
            <a:r>
              <a:rPr lang="en-US" sz="2000" dirty="0">
                <a:solidFill>
                  <a:schemeClr val="tx1">
                    <a:alpha val="60000"/>
                  </a:schemeClr>
                </a:solidFill>
              </a:rPr>
              <a:t>Recognition</a:t>
            </a:r>
          </a:p>
          <a:p>
            <a:pPr marL="285750" indent="-228600">
              <a:lnSpc>
                <a:spcPct val="150000"/>
              </a:lnSpc>
              <a:spcAft>
                <a:spcPts val="600"/>
              </a:spcAft>
              <a:buFont typeface="Arial" panose="020B0604020202020204" pitchFamily="34" charset="0"/>
              <a:buChar char="•"/>
            </a:pPr>
            <a:r>
              <a:rPr lang="en-US" sz="2000" dirty="0">
                <a:solidFill>
                  <a:schemeClr val="tx1">
                    <a:alpha val="60000"/>
                  </a:schemeClr>
                </a:solidFill>
              </a:rPr>
              <a:t>Career growth</a:t>
            </a:r>
          </a:p>
        </p:txBody>
      </p:sp>
    </p:spTree>
    <p:extLst>
      <p:ext uri="{BB962C8B-B14F-4D97-AF65-F5344CB8AC3E}">
        <p14:creationId xmlns:p14="http://schemas.microsoft.com/office/powerpoint/2010/main" val="2348464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61E4F-A772-44AC-96D0-ADD04EA7E989}"/>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a:solidFill>
                  <a:schemeClr val="tx1"/>
                </a:solidFill>
                <a:effectLst>
                  <a:outerShdw blurRad="38100" dist="38100" dir="2700000" algn="tl">
                    <a:srgbClr val="000000">
                      <a:alpha val="43137"/>
                    </a:srgbClr>
                  </a:outerShdw>
                </a:effectLst>
                <a:latin typeface="+mj-lt"/>
                <a:ea typeface="+mj-ea"/>
                <a:cs typeface="+mj-cs"/>
              </a:rPr>
              <a:t>Benefits of Quality Improvement – the Organization</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extBox 5">
            <a:extLst>
              <a:ext uri="{FF2B5EF4-FFF2-40B4-BE49-F238E27FC236}">
                <a16:creationId xmlns:a16="http://schemas.microsoft.com/office/drawing/2014/main" id="{F7580819-4353-4355-9525-2870C5BE4F24}"/>
              </a:ext>
            </a:extLst>
          </p:cNvPr>
          <p:cNvGraphicFramePr/>
          <p:nvPr>
            <p:extLst>
              <p:ext uri="{D42A27DB-BD31-4B8C-83A1-F6EECF244321}">
                <p14:modId xmlns:p14="http://schemas.microsoft.com/office/powerpoint/2010/main" val="423297457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40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4" name="Rectangle 13">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E361E4F-A772-44AC-96D0-ADD04EA7E989}"/>
              </a:ext>
            </a:extLst>
          </p:cNvPr>
          <p:cNvSpPr>
            <a:spLocks noGrp="1"/>
          </p:cNvSpPr>
          <p:nvPr>
            <p:ph type="title"/>
          </p:nvPr>
        </p:nvSpPr>
        <p:spPr>
          <a:xfrm>
            <a:off x="1143001" y="1676400"/>
            <a:ext cx="4038600" cy="3505200"/>
          </a:xfrm>
        </p:spPr>
        <p:txBody>
          <a:bodyPr vert="horz" lIns="91440" tIns="45720" rIns="91440" bIns="45720" rtlCol="0" anchor="t">
            <a:normAutofit/>
          </a:bodyPr>
          <a:lstStyle/>
          <a:p>
            <a:r>
              <a:rPr lang="en-US" sz="4000" b="1" kern="1200">
                <a:solidFill>
                  <a:schemeClr val="tx1"/>
                </a:solidFill>
                <a:effectLst>
                  <a:outerShdw blurRad="38100" dist="38100" dir="2700000" algn="tl">
                    <a:srgbClr val="000000">
                      <a:alpha val="43137"/>
                    </a:srgbClr>
                  </a:outerShdw>
                </a:effectLst>
                <a:latin typeface="+mj-lt"/>
                <a:ea typeface="+mj-ea"/>
                <a:cs typeface="+mj-cs"/>
              </a:rPr>
              <a:t>Benefits of Quality Improvement – the Community</a:t>
            </a:r>
          </a:p>
        </p:txBody>
      </p:sp>
      <p:sp>
        <p:nvSpPr>
          <p:cNvPr id="6" name="TextBox 5"/>
          <p:cNvSpPr txBox="1"/>
          <p:nvPr/>
        </p:nvSpPr>
        <p:spPr>
          <a:xfrm>
            <a:off x="5181601" y="1676400"/>
            <a:ext cx="5181599" cy="3505200"/>
          </a:xfrm>
          <a:prstGeom prst="rect">
            <a:avLst/>
          </a:prstGeom>
        </p:spPr>
        <p:txBody>
          <a:bodyPr vert="horz" lIns="91440" tIns="45720" rIns="91440" bIns="45720" rtlCol="0">
            <a:normAutofit/>
          </a:bodyPr>
          <a:lstStyle/>
          <a:p>
            <a:pPr marL="285750" indent="-228600">
              <a:lnSpc>
                <a:spcPct val="150000"/>
              </a:lnSpc>
              <a:spcAft>
                <a:spcPts val="600"/>
              </a:spcAft>
              <a:buFont typeface="Arial" panose="020B0604020202020204" pitchFamily="34" charset="0"/>
              <a:buChar char="•"/>
            </a:pPr>
            <a:r>
              <a:rPr lang="en-US" sz="2400" dirty="0">
                <a:solidFill>
                  <a:schemeClr val="tx1">
                    <a:alpha val="55000"/>
                  </a:schemeClr>
                </a:solidFill>
              </a:rPr>
              <a:t>Reduction in loss of productive man-hours</a:t>
            </a:r>
          </a:p>
          <a:p>
            <a:pPr marL="285750" indent="-228600">
              <a:lnSpc>
                <a:spcPct val="150000"/>
              </a:lnSpc>
              <a:spcAft>
                <a:spcPts val="600"/>
              </a:spcAft>
              <a:buFont typeface="Arial" panose="020B0604020202020204" pitchFamily="34" charset="0"/>
              <a:buChar char="•"/>
            </a:pPr>
            <a:r>
              <a:rPr lang="en-US" sz="2400" dirty="0">
                <a:solidFill>
                  <a:schemeClr val="tx1">
                    <a:alpha val="55000"/>
                  </a:schemeClr>
                </a:solidFill>
              </a:rPr>
              <a:t>Economic growth</a:t>
            </a:r>
          </a:p>
          <a:p>
            <a:pPr marL="285750" indent="-228600">
              <a:lnSpc>
                <a:spcPct val="150000"/>
              </a:lnSpc>
              <a:spcAft>
                <a:spcPts val="600"/>
              </a:spcAft>
              <a:buFont typeface="Arial" panose="020B0604020202020204" pitchFamily="34" charset="0"/>
              <a:buChar char="•"/>
            </a:pPr>
            <a:r>
              <a:rPr lang="en-US" sz="2400" dirty="0">
                <a:solidFill>
                  <a:schemeClr val="tx1">
                    <a:alpha val="55000"/>
                  </a:schemeClr>
                </a:solidFill>
              </a:rPr>
              <a:t>Improved healthcare indices</a:t>
            </a:r>
          </a:p>
          <a:p>
            <a:pPr marL="285750" indent="-228600">
              <a:lnSpc>
                <a:spcPct val="150000"/>
              </a:lnSpc>
              <a:spcAft>
                <a:spcPts val="600"/>
              </a:spcAft>
              <a:buFont typeface="Arial" panose="020B0604020202020204" pitchFamily="34" charset="0"/>
              <a:buChar char="•"/>
            </a:pPr>
            <a:endParaRPr lang="en-US" sz="2400" dirty="0">
              <a:solidFill>
                <a:schemeClr val="tx1">
                  <a:alpha val="55000"/>
                </a:schemeClr>
              </a:solidFill>
            </a:endParaRPr>
          </a:p>
        </p:txBody>
      </p:sp>
    </p:spTree>
    <p:extLst>
      <p:ext uri="{BB962C8B-B14F-4D97-AF65-F5344CB8AC3E}">
        <p14:creationId xmlns:p14="http://schemas.microsoft.com/office/powerpoint/2010/main" val="31966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US" sz="3600" b="1" dirty="0">
                <a:effectLst>
                  <a:outerShdw blurRad="38100" dist="38100" dir="2700000" algn="tl">
                    <a:srgbClr val="000000">
                      <a:alpha val="43137"/>
                    </a:srgbClr>
                  </a:outerShdw>
                </a:effectLst>
              </a:rPr>
              <a:t>Examples of Application of Improvement Science</a:t>
            </a:r>
          </a:p>
        </p:txBody>
      </p:sp>
      <p:sp>
        <p:nvSpPr>
          <p:cNvPr id="3" name="Content Placeholder 2"/>
          <p:cNvSpPr>
            <a:spLocks noGrp="1"/>
          </p:cNvSpPr>
          <p:nvPr>
            <p:ph idx="1"/>
          </p:nvPr>
        </p:nvSpPr>
        <p:spPr>
          <a:xfrm>
            <a:off x="2165569" y="1956816"/>
            <a:ext cx="7860863" cy="4024884"/>
          </a:xfrm>
        </p:spPr>
        <p:txBody>
          <a:bodyPr anchor="t">
            <a:normAutofit/>
          </a:bodyPr>
          <a:lstStyle/>
          <a:p>
            <a:pPr>
              <a:lnSpc>
                <a:spcPct val="150000"/>
              </a:lnSpc>
            </a:pPr>
            <a:r>
              <a:rPr lang="en-US" sz="2400" dirty="0"/>
              <a:t>Reduction in PPPH incidence</a:t>
            </a:r>
          </a:p>
          <a:p>
            <a:pPr>
              <a:lnSpc>
                <a:spcPct val="150000"/>
              </a:lnSpc>
            </a:pPr>
            <a:r>
              <a:rPr lang="en-US" sz="2400" dirty="0"/>
              <a:t>Improved experience of maternity care</a:t>
            </a:r>
          </a:p>
          <a:p>
            <a:pPr>
              <a:lnSpc>
                <a:spcPct val="150000"/>
              </a:lnSpc>
            </a:pPr>
            <a:r>
              <a:rPr lang="en-US" sz="2400" dirty="0"/>
              <a:t>Improved uptake of INH among clients on ART</a:t>
            </a:r>
          </a:p>
          <a:p>
            <a:pPr>
              <a:lnSpc>
                <a:spcPct val="150000"/>
              </a:lnSpc>
            </a:pPr>
            <a:r>
              <a:rPr lang="en-US" sz="2400" dirty="0"/>
              <a:t>Improved retention of clients on ART</a:t>
            </a:r>
          </a:p>
          <a:p>
            <a:pPr>
              <a:lnSpc>
                <a:spcPct val="150000"/>
              </a:lnSpc>
            </a:pPr>
            <a:r>
              <a:rPr lang="en-US" sz="2400" dirty="0"/>
              <a:t>Building a community of QI</a:t>
            </a:r>
          </a:p>
        </p:txBody>
      </p:sp>
    </p:spTree>
    <p:extLst>
      <p:ext uri="{BB962C8B-B14F-4D97-AF65-F5344CB8AC3E}">
        <p14:creationId xmlns:p14="http://schemas.microsoft.com/office/powerpoint/2010/main" val="1240599969"/>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6315" y="264913"/>
            <a:ext cx="5006336" cy="1325563"/>
          </a:xfrm>
        </p:spPr>
        <p:txBody>
          <a:bodyPr>
            <a:normAutofit/>
          </a:bodyPr>
          <a:lstStyle/>
          <a:p>
            <a:r>
              <a:rPr lang="en-US" b="1" dirty="0">
                <a:effectLst>
                  <a:outerShdw blurRad="38100" dist="38100" dir="2700000" algn="tl">
                    <a:srgbClr val="000000">
                      <a:alpha val="43137"/>
                    </a:srgbClr>
                  </a:outerShdw>
                </a:effectLst>
              </a:rPr>
              <a:t>Recognitions</a:t>
            </a:r>
          </a:p>
        </p:txBody>
      </p:sp>
      <p:sp>
        <p:nvSpPr>
          <p:cNvPr id="49" name="Freeform: Shape 4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text, porcelain&#10;&#10;Description automatically generated">
            <a:extLst>
              <a:ext uri="{FF2B5EF4-FFF2-40B4-BE49-F238E27FC236}">
                <a16:creationId xmlns:a16="http://schemas.microsoft.com/office/drawing/2014/main" id="{1973EFAA-6CEE-4E26-922A-9BDC4309877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77" r="14954"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1"/>
          </p:nvPr>
        </p:nvSpPr>
        <p:spPr>
          <a:xfrm>
            <a:off x="6024154" y="1590476"/>
            <a:ext cx="5832049" cy="5002611"/>
          </a:xfrm>
        </p:spPr>
        <p:txBody>
          <a:bodyPr anchor="t">
            <a:normAutofit fontScale="92500"/>
          </a:bodyPr>
          <a:lstStyle/>
          <a:p>
            <a:pPr>
              <a:lnSpc>
                <a:spcPct val="150000"/>
              </a:lnSpc>
            </a:pPr>
            <a:r>
              <a:rPr lang="en-US" sz="1800"/>
              <a:t>Best poster award – ISQua conference 2019</a:t>
            </a:r>
          </a:p>
          <a:p>
            <a:pPr>
              <a:lnSpc>
                <a:spcPct val="150000"/>
              </a:lnSpc>
            </a:pPr>
            <a:r>
              <a:rPr lang="en-US" sz="1800"/>
              <a:t>Runner-up, first ISQua International QI Competition – 2019</a:t>
            </a:r>
          </a:p>
          <a:p>
            <a:pPr>
              <a:lnSpc>
                <a:spcPct val="150000"/>
              </a:lnSpc>
            </a:pPr>
            <a:r>
              <a:rPr lang="en-US" sz="1800"/>
              <a:t>Sponsored invitation, the 5</a:t>
            </a:r>
            <a:r>
              <a:rPr lang="en-US" sz="1800" baseline="30000"/>
              <a:t>th</a:t>
            </a:r>
            <a:r>
              <a:rPr lang="en-US" sz="1800"/>
              <a:t> Global Ministerial Summit on Patient Safety – 2020</a:t>
            </a:r>
          </a:p>
          <a:p>
            <a:pPr>
              <a:lnSpc>
                <a:spcPct val="150000"/>
              </a:lnSpc>
            </a:pPr>
            <a:r>
              <a:rPr lang="en-US" sz="1800"/>
              <a:t>Recognized Quality Improvement Expert, ISQua – 2020</a:t>
            </a:r>
          </a:p>
          <a:p>
            <a:pPr>
              <a:lnSpc>
                <a:spcPct val="150000"/>
              </a:lnSpc>
            </a:pPr>
            <a:r>
              <a:rPr lang="en-US" sz="1800"/>
              <a:t>Membership, WHO GLLUHC and GPSN</a:t>
            </a:r>
          </a:p>
          <a:p>
            <a:pPr>
              <a:lnSpc>
                <a:spcPct val="150000"/>
              </a:lnSpc>
            </a:pPr>
            <a:r>
              <a:rPr lang="en-US" sz="1800"/>
              <a:t>Contributions, 2 WHO handbooks</a:t>
            </a:r>
          </a:p>
          <a:p>
            <a:pPr lvl="1">
              <a:lnSpc>
                <a:spcPct val="150000"/>
              </a:lnSpc>
            </a:pPr>
            <a:r>
              <a:rPr lang="en-US" sz="1800"/>
              <a:t>National Handbook of Quality Policy and Strategies (NQPS)</a:t>
            </a:r>
          </a:p>
          <a:p>
            <a:pPr lvl="1">
              <a:lnSpc>
                <a:spcPct val="150000"/>
              </a:lnSpc>
            </a:pPr>
            <a:r>
              <a:rPr lang="en-US" sz="1800"/>
              <a:t>Global Patient Safety Action Plan (draft)</a:t>
            </a:r>
          </a:p>
          <a:p>
            <a:pPr lvl="1">
              <a:lnSpc>
                <a:spcPct val="150000"/>
              </a:lnSpc>
            </a:pPr>
            <a:endParaRPr lang="en-US" sz="1800"/>
          </a:p>
          <a:p>
            <a:pPr lvl="1">
              <a:lnSpc>
                <a:spcPct val="150000"/>
              </a:lnSpc>
            </a:pPr>
            <a:endParaRPr lang="en-US" sz="1800"/>
          </a:p>
        </p:txBody>
      </p:sp>
    </p:spTree>
    <p:extLst>
      <p:ext uri="{BB962C8B-B14F-4D97-AF65-F5344CB8AC3E}">
        <p14:creationId xmlns:p14="http://schemas.microsoft.com/office/powerpoint/2010/main" val="165474059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79DA-C05E-4E07-8CEC-54EF291613BC}"/>
              </a:ext>
            </a:extLst>
          </p:cNvPr>
          <p:cNvSpPr>
            <a:spLocks noGrp="1"/>
          </p:cNvSpPr>
          <p:nvPr>
            <p:ph type="title"/>
          </p:nvPr>
        </p:nvSpPr>
        <p:spPr>
          <a:xfrm>
            <a:off x="5190282" y="0"/>
            <a:ext cx="6586491" cy="1676603"/>
          </a:xfrm>
        </p:spPr>
        <p:txBody>
          <a:bodyPr>
            <a:normAutofit/>
          </a:bodyPr>
          <a:lstStyle/>
          <a:p>
            <a:r>
              <a:rPr lang="en-US" b="1" dirty="0">
                <a:effectLst>
                  <a:outerShdw blurRad="38100" dist="38100" dir="2700000" algn="tl">
                    <a:srgbClr val="000000">
                      <a:alpha val="43137"/>
                    </a:srgbClr>
                  </a:outerShdw>
                </a:effectLst>
              </a:rPr>
              <a:t>Call to action: Start now</a:t>
            </a:r>
            <a:endParaRPr lang="en-GB" b="1" dirty="0">
              <a:effectLst>
                <a:outerShdw blurRad="38100" dist="38100" dir="2700000" algn="tl">
                  <a:srgbClr val="000000">
                    <a:alpha val="43137"/>
                  </a:srgbClr>
                </a:outerShdw>
              </a:effectLst>
            </a:endParaRPr>
          </a:p>
        </p:txBody>
      </p:sp>
      <p:pic>
        <p:nvPicPr>
          <p:cNvPr id="6" name="Content Placeholder 5" descr="A close up of a nest&#10;&#10;Description automatically generated">
            <a:extLst>
              <a:ext uri="{FF2B5EF4-FFF2-40B4-BE49-F238E27FC236}">
                <a16:creationId xmlns:a16="http://schemas.microsoft.com/office/drawing/2014/main" id="{22406558-E41C-49CE-B243-31D586A8B7C2}"/>
              </a:ext>
            </a:extLst>
          </p:cNvPr>
          <p:cNvPicPr>
            <a:picLocks noChangeAspect="1"/>
          </p:cNvPicPr>
          <p:nvPr/>
        </p:nvPicPr>
        <p:blipFill rotWithShape="1">
          <a:blip r:embed="rId3">
            <a:extLst>
              <a:ext uri="{28A0092B-C50C-407E-A947-70E740481C1C}">
                <a14:useLocalDpi xmlns:a14="http://schemas.microsoft.com/office/drawing/2010/main" val="0"/>
              </a:ext>
            </a:extLst>
          </a:blip>
          <a:srcRect l="33525" r="28454"/>
          <a:stretch/>
        </p:blipFill>
        <p:spPr>
          <a:xfrm>
            <a:off x="224873" y="-181760"/>
            <a:ext cx="4635571" cy="6857990"/>
          </a:xfrm>
          <a:prstGeom prst="rect">
            <a:avLst/>
          </a:prstGeom>
          <a:effectLst/>
        </p:spPr>
      </p:pic>
      <p:sp>
        <p:nvSpPr>
          <p:cNvPr id="10" name="Content Placeholder 9">
            <a:extLst>
              <a:ext uri="{FF2B5EF4-FFF2-40B4-BE49-F238E27FC236}">
                <a16:creationId xmlns:a16="http://schemas.microsoft.com/office/drawing/2014/main" id="{B4D64085-E5C0-4C29-9A74-FBDA8DA2673F}"/>
              </a:ext>
            </a:extLst>
          </p:cNvPr>
          <p:cNvSpPr>
            <a:spLocks noGrp="1"/>
          </p:cNvSpPr>
          <p:nvPr>
            <p:ph idx="1"/>
          </p:nvPr>
        </p:nvSpPr>
        <p:spPr>
          <a:xfrm>
            <a:off x="5190284" y="1414556"/>
            <a:ext cx="6586489" cy="4627494"/>
          </a:xfrm>
        </p:spPr>
        <p:txBody>
          <a:bodyPr>
            <a:noAutofit/>
          </a:bodyPr>
          <a:lstStyle/>
          <a:p>
            <a:pPr marL="0" indent="0">
              <a:lnSpc>
                <a:spcPct val="100000"/>
              </a:lnSpc>
              <a:buNone/>
            </a:pPr>
            <a:r>
              <a:rPr lang="en-US" sz="2400" dirty="0">
                <a:latin typeface="AR CENA" panose="02000000000000000000" pitchFamily="2" charset="0"/>
              </a:rPr>
              <a:t>“Start where you are…</a:t>
            </a:r>
          </a:p>
          <a:p>
            <a:pPr marL="0" indent="0">
              <a:lnSpc>
                <a:spcPct val="100000"/>
              </a:lnSpc>
              <a:buNone/>
            </a:pPr>
            <a:r>
              <a:rPr lang="en-US" sz="2400" dirty="0">
                <a:latin typeface="AR CENA" panose="02000000000000000000" pitchFamily="2" charset="0"/>
              </a:rPr>
              <a:t>Start with doubt</a:t>
            </a:r>
          </a:p>
          <a:p>
            <a:pPr marL="0" indent="0">
              <a:lnSpc>
                <a:spcPct val="100000"/>
              </a:lnSpc>
              <a:buNone/>
            </a:pPr>
            <a:r>
              <a:rPr lang="en-US" sz="2400" dirty="0">
                <a:latin typeface="AR CENA" panose="02000000000000000000" pitchFamily="2" charset="0"/>
              </a:rPr>
              <a:t>Start with hands shaking</a:t>
            </a:r>
          </a:p>
          <a:p>
            <a:pPr marL="0" indent="0">
              <a:lnSpc>
                <a:spcPct val="100000"/>
              </a:lnSpc>
              <a:buNone/>
            </a:pPr>
            <a:r>
              <a:rPr lang="en-US" sz="2400" dirty="0">
                <a:latin typeface="AR CENA" panose="02000000000000000000" pitchFamily="2" charset="0"/>
              </a:rPr>
              <a:t>Start with voice trembling but start</a:t>
            </a:r>
          </a:p>
          <a:p>
            <a:pPr marL="0" indent="0">
              <a:lnSpc>
                <a:spcPct val="100000"/>
              </a:lnSpc>
              <a:buNone/>
            </a:pPr>
            <a:r>
              <a:rPr lang="en-US" sz="2400" dirty="0">
                <a:latin typeface="AR CENA" panose="02000000000000000000" pitchFamily="2" charset="0"/>
              </a:rPr>
              <a:t>Start and don’t stop</a:t>
            </a:r>
          </a:p>
          <a:p>
            <a:pPr marL="0" indent="0">
              <a:lnSpc>
                <a:spcPct val="100000"/>
              </a:lnSpc>
              <a:buNone/>
            </a:pPr>
            <a:r>
              <a:rPr lang="en-US" sz="2400" dirty="0">
                <a:latin typeface="AR CENA" panose="02000000000000000000" pitchFamily="2" charset="0"/>
              </a:rPr>
              <a:t>Start where you are, </a:t>
            </a:r>
          </a:p>
          <a:p>
            <a:pPr marL="0" indent="0">
              <a:lnSpc>
                <a:spcPct val="100000"/>
              </a:lnSpc>
              <a:buNone/>
            </a:pPr>
            <a:r>
              <a:rPr lang="en-US" sz="2400" dirty="0">
                <a:latin typeface="AR CENA" panose="02000000000000000000" pitchFamily="2" charset="0"/>
              </a:rPr>
              <a:t>With what you have</a:t>
            </a:r>
          </a:p>
          <a:p>
            <a:pPr marL="0" indent="0">
              <a:lnSpc>
                <a:spcPct val="100000"/>
              </a:lnSpc>
              <a:buNone/>
            </a:pPr>
            <a:r>
              <a:rPr lang="en-US" sz="2400" dirty="0">
                <a:latin typeface="AR CENA" panose="02000000000000000000" pitchFamily="2" charset="0"/>
              </a:rPr>
              <a:t>Just … start”</a:t>
            </a:r>
          </a:p>
          <a:p>
            <a:pPr marL="0" indent="0">
              <a:lnSpc>
                <a:spcPct val="100000"/>
              </a:lnSpc>
              <a:buNone/>
            </a:pPr>
            <a:r>
              <a:rPr lang="en-US" sz="2400" dirty="0"/>
              <a:t>				</a:t>
            </a:r>
            <a:r>
              <a:rPr lang="en-US" sz="2400" dirty="0">
                <a:solidFill>
                  <a:schemeClr val="accent4"/>
                </a:solidFill>
                <a:latin typeface="AR BLANCA" panose="02000000000000000000" pitchFamily="2" charset="0"/>
              </a:rPr>
              <a:t>- </a:t>
            </a:r>
            <a:r>
              <a:rPr lang="en-US" sz="2400" dirty="0" err="1">
                <a:solidFill>
                  <a:schemeClr val="accent4"/>
                </a:solidFill>
                <a:latin typeface="AR BLANCA" panose="02000000000000000000" pitchFamily="2" charset="0"/>
              </a:rPr>
              <a:t>Ijeoma</a:t>
            </a:r>
            <a:r>
              <a:rPr lang="en-US" sz="2400" dirty="0">
                <a:solidFill>
                  <a:schemeClr val="accent4"/>
                </a:solidFill>
                <a:latin typeface="AR BLANCA" panose="02000000000000000000" pitchFamily="2" charset="0"/>
              </a:rPr>
              <a:t> </a:t>
            </a:r>
            <a:r>
              <a:rPr lang="en-US" sz="2400" dirty="0" err="1">
                <a:solidFill>
                  <a:schemeClr val="accent4"/>
                </a:solidFill>
                <a:latin typeface="AR BLANCA" panose="02000000000000000000" pitchFamily="2" charset="0"/>
              </a:rPr>
              <a:t>Umebinyou</a:t>
            </a:r>
            <a:endParaRPr lang="en-US" sz="2400" dirty="0">
              <a:solidFill>
                <a:schemeClr val="accent4"/>
              </a:solidFill>
              <a:latin typeface="AR BLANCA" panose="02000000000000000000" pitchFamily="2" charset="0"/>
            </a:endParaRPr>
          </a:p>
        </p:txBody>
      </p:sp>
    </p:spTree>
    <p:extLst>
      <p:ext uri="{BB962C8B-B14F-4D97-AF65-F5344CB8AC3E}">
        <p14:creationId xmlns:p14="http://schemas.microsoft.com/office/powerpoint/2010/main" val="746156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tationary, businesscard, envelope&#10;&#10;Description automatically generated">
            <a:extLst>
              <a:ext uri="{FF2B5EF4-FFF2-40B4-BE49-F238E27FC236}">
                <a16:creationId xmlns:a16="http://schemas.microsoft.com/office/drawing/2014/main" id="{60E051BE-6A96-419C-A3EE-CE0556AF3C6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22598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F0CD961-D098-4065-9FC4-969127985B6A}"/>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effectLst>
                  <a:outerShdw blurRad="38100" dist="38100" dir="2700000" algn="tl">
                    <a:srgbClr val="000000">
                      <a:alpha val="43137"/>
                    </a:srgbClr>
                  </a:outerShdw>
                </a:effectLst>
              </a:rPr>
              <a:t>Why Improvement Science? - The Quality Chasm</a:t>
            </a:r>
            <a:endParaRPr lang="en-GB" sz="4000" b="1" dirty="0">
              <a:solidFill>
                <a:srgbClr val="FFFFFF"/>
              </a:solidFill>
              <a:effectLst>
                <a:outerShdw blurRad="38100" dist="38100" dir="2700000" algn="tl">
                  <a:srgbClr val="000000">
                    <a:alpha val="43137"/>
                  </a:srgbClr>
                </a:outerShdw>
              </a:effectLst>
            </a:endParaRPr>
          </a:p>
        </p:txBody>
      </p:sp>
      <p:pic>
        <p:nvPicPr>
          <p:cNvPr id="6" name="Picture 5" descr="A flock of seagulls flying in the sky&#10;&#10;Description automatically generated">
            <a:extLst>
              <a:ext uri="{FF2B5EF4-FFF2-40B4-BE49-F238E27FC236}">
                <a16:creationId xmlns:a16="http://schemas.microsoft.com/office/drawing/2014/main" id="{092CB90C-3459-47CA-96C5-00F58F8FADDB}"/>
              </a:ext>
            </a:extLst>
          </p:cNvPr>
          <p:cNvPicPr>
            <a:picLocks noChangeAspect="1"/>
          </p:cNvPicPr>
          <p:nvPr/>
        </p:nvPicPr>
        <p:blipFill rotWithShape="1">
          <a:blip r:embed="rId3"/>
          <a:srcRect l="28109" r="26941"/>
          <a:stretch/>
        </p:blipFill>
        <p:spPr>
          <a:xfrm>
            <a:off x="1825479" y="2492376"/>
            <a:ext cx="2408625" cy="3563372"/>
          </a:xfrm>
          <a:prstGeom prst="rect">
            <a:avLst/>
          </a:prstGeom>
        </p:spPr>
      </p:pic>
      <p:sp>
        <p:nvSpPr>
          <p:cNvPr id="3" name="Content Placeholder 2">
            <a:extLst>
              <a:ext uri="{FF2B5EF4-FFF2-40B4-BE49-F238E27FC236}">
                <a16:creationId xmlns:a16="http://schemas.microsoft.com/office/drawing/2014/main" id="{F7A20FB0-C360-459E-AC5A-2D67BC00DDC4}"/>
              </a:ext>
            </a:extLst>
          </p:cNvPr>
          <p:cNvSpPr>
            <a:spLocks noGrp="1"/>
          </p:cNvSpPr>
          <p:nvPr>
            <p:ph idx="1"/>
          </p:nvPr>
        </p:nvSpPr>
        <p:spPr>
          <a:xfrm>
            <a:off x="5295569" y="2494450"/>
            <a:ext cx="6256246" cy="4260311"/>
          </a:xfrm>
        </p:spPr>
        <p:txBody>
          <a:bodyPr>
            <a:normAutofit/>
          </a:bodyPr>
          <a:lstStyle/>
          <a:p>
            <a:pPr marL="0" indent="0">
              <a:lnSpc>
                <a:spcPct val="150000"/>
              </a:lnSpc>
              <a:buNone/>
            </a:pPr>
            <a:r>
              <a:rPr lang="en-GB" sz="2000" dirty="0"/>
              <a:t>“</a:t>
            </a:r>
            <a:r>
              <a:rPr lang="en-GB" sz="2000" i="1" dirty="0"/>
              <a:t>Between the health care that we have and the care that we could have lies not just a gap, but a chasm.</a:t>
            </a:r>
            <a:r>
              <a:rPr lang="en-GB" sz="2000" dirty="0"/>
              <a:t>”</a:t>
            </a:r>
            <a:endParaRPr lang="en-US" sz="2000" dirty="0"/>
          </a:p>
          <a:p>
            <a:pPr>
              <a:lnSpc>
                <a:spcPct val="150000"/>
              </a:lnSpc>
            </a:pPr>
            <a:r>
              <a:rPr lang="en-US" sz="2000" dirty="0"/>
              <a:t>Medical errors is the 3</a:t>
            </a:r>
            <a:r>
              <a:rPr lang="en-US" sz="2000" baseline="30000" dirty="0"/>
              <a:t>rd</a:t>
            </a:r>
            <a:r>
              <a:rPr lang="en-US" sz="2000" dirty="0"/>
              <a:t> leading cause of death</a:t>
            </a:r>
          </a:p>
          <a:p>
            <a:pPr>
              <a:lnSpc>
                <a:spcPct val="150000"/>
              </a:lnSpc>
            </a:pPr>
            <a:r>
              <a:rPr lang="en-US" sz="2000" dirty="0"/>
              <a:t>Poor National Indices</a:t>
            </a:r>
          </a:p>
          <a:p>
            <a:pPr lvl="1">
              <a:lnSpc>
                <a:spcPct val="150000"/>
              </a:lnSpc>
            </a:pPr>
            <a:r>
              <a:rPr lang="en-US" sz="2000" dirty="0"/>
              <a:t>Highest number of maternal deaths annually</a:t>
            </a:r>
          </a:p>
          <a:p>
            <a:pPr lvl="1">
              <a:lnSpc>
                <a:spcPct val="150000"/>
              </a:lnSpc>
            </a:pPr>
            <a:r>
              <a:rPr lang="en-US" sz="2000" dirty="0"/>
              <a:t>2</a:t>
            </a:r>
            <a:r>
              <a:rPr lang="en-US" sz="2000" baseline="30000" dirty="0"/>
              <a:t>nd</a:t>
            </a:r>
            <a:r>
              <a:rPr lang="en-US" sz="2000" dirty="0"/>
              <a:t> Highest under-5 mortality</a:t>
            </a:r>
          </a:p>
          <a:p>
            <a:pPr lvl="1">
              <a:lnSpc>
                <a:spcPct val="150000"/>
              </a:lnSpc>
            </a:pPr>
            <a:r>
              <a:rPr lang="en-US" sz="2000" dirty="0"/>
              <a:t>Low immunization coverage rate</a:t>
            </a:r>
          </a:p>
        </p:txBody>
      </p:sp>
    </p:spTree>
    <p:extLst>
      <p:ext uri="{BB962C8B-B14F-4D97-AF65-F5344CB8AC3E}">
        <p14:creationId xmlns:p14="http://schemas.microsoft.com/office/powerpoint/2010/main" val="395735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0D41BCE-EA85-4817-B459-C5FCB3677219}"/>
              </a:ext>
            </a:extLst>
          </p:cNvPr>
          <p:cNvSpPr>
            <a:spLocks noGrp="1"/>
          </p:cNvSpPr>
          <p:nvPr>
            <p:ph type="title"/>
          </p:nvPr>
        </p:nvSpPr>
        <p:spPr>
          <a:xfrm>
            <a:off x="1132071" y="911116"/>
            <a:ext cx="3182940" cy="1471959"/>
          </a:xfrm>
        </p:spPr>
        <p:txBody>
          <a:bodyPr>
            <a:normAutofit/>
          </a:bodyPr>
          <a:lstStyle/>
          <a:p>
            <a:r>
              <a:rPr lang="en-US" sz="2500" b="1" dirty="0">
                <a:solidFill>
                  <a:srgbClr val="FFFFFF"/>
                </a:solidFill>
                <a:effectLst>
                  <a:outerShdw blurRad="38100" dist="38100" dir="2700000" algn="tl">
                    <a:srgbClr val="000000">
                      <a:alpha val="43137"/>
                    </a:srgbClr>
                  </a:outerShdw>
                </a:effectLst>
              </a:rPr>
              <a:t>Is Improvement Science the same as Implementation Science?</a:t>
            </a:r>
            <a:endParaRPr lang="en-GB" sz="2500" b="1"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183687F-7701-41BC-AC88-BF3A68FA72A9}"/>
              </a:ext>
            </a:extLst>
          </p:cNvPr>
          <p:cNvSpPr>
            <a:spLocks noGrp="1"/>
          </p:cNvSpPr>
          <p:nvPr>
            <p:ph idx="1"/>
          </p:nvPr>
        </p:nvSpPr>
        <p:spPr>
          <a:xfrm>
            <a:off x="1037517" y="2383075"/>
            <a:ext cx="3614036" cy="3512953"/>
          </a:xfrm>
        </p:spPr>
        <p:txBody>
          <a:bodyPr anchor="t">
            <a:noAutofit/>
          </a:bodyPr>
          <a:lstStyle/>
          <a:p>
            <a:pPr>
              <a:lnSpc>
                <a:spcPct val="150000"/>
              </a:lnSpc>
            </a:pPr>
            <a:r>
              <a:rPr lang="en-US" sz="1800" dirty="0">
                <a:solidFill>
                  <a:srgbClr val="FEFFFF"/>
                </a:solidFill>
              </a:rPr>
              <a:t>Broadly, improvement science refers to systems-level work to improve the quality, safety, and value of health care, whereas implementation science refers to work to promote the systematic uptake of evidence-based interventions into practice.</a:t>
            </a:r>
          </a:p>
        </p:txBody>
      </p:sp>
      <p:sp>
        <p:nvSpPr>
          <p:cNvPr id="4" name="Rectangle 3"/>
          <p:cNvSpPr/>
          <p:nvPr/>
        </p:nvSpPr>
        <p:spPr>
          <a:xfrm>
            <a:off x="1037516" y="6858000"/>
            <a:ext cx="6096000" cy="1477328"/>
          </a:xfrm>
          <a:prstGeom prst="rect">
            <a:avLst/>
          </a:prstGeom>
        </p:spPr>
        <p:txBody>
          <a:bodyPr>
            <a:spAutoFit/>
          </a:bodyPr>
          <a:lstStyle/>
          <a:p>
            <a:pPr>
              <a:spcAft>
                <a:spcPts val="600"/>
              </a:spcAft>
            </a:pPr>
            <a:r>
              <a:rPr lang="en-US" dirty="0" err="1"/>
              <a:t>Bogda</a:t>
            </a:r>
            <a:r>
              <a:rPr lang="en-US" dirty="0"/>
              <a:t> </a:t>
            </a:r>
            <a:r>
              <a:rPr lang="en-US" dirty="0" err="1"/>
              <a:t>Koczwara</a:t>
            </a:r>
            <a:r>
              <a:rPr lang="en-US" dirty="0"/>
              <a:t>, Angela M. Stover, Louise Davies, Melinda M. Davis, Linda Fleisher, </a:t>
            </a:r>
            <a:r>
              <a:rPr lang="en-US" dirty="0" err="1"/>
              <a:t>Shoba</a:t>
            </a:r>
            <a:r>
              <a:rPr lang="en-US" dirty="0"/>
              <a:t> </a:t>
            </a:r>
            <a:r>
              <a:rPr lang="en-US" dirty="0" err="1"/>
              <a:t>Ramanadhan</a:t>
            </a:r>
            <a:r>
              <a:rPr lang="en-US" dirty="0"/>
              <a:t>, Florian R. </a:t>
            </a:r>
            <a:r>
              <a:rPr lang="en-US" dirty="0" err="1"/>
              <a:t>Schroeck</a:t>
            </a:r>
            <a:r>
              <a:rPr lang="en-US" dirty="0"/>
              <a:t>, Leah L. </a:t>
            </a:r>
            <a:r>
              <a:rPr lang="en-US" dirty="0" err="1"/>
              <a:t>Zullig</a:t>
            </a:r>
            <a:r>
              <a:rPr lang="en-US" dirty="0"/>
              <a:t>, David A. Chambers, and Enola Proctor. </a:t>
            </a:r>
            <a:r>
              <a:rPr lang="en-US" b="1" dirty="0"/>
              <a:t>Harnessing the Synergy Between Improvement Science and Implementation Science in Cancer: A Call to Action</a:t>
            </a:r>
            <a:endParaRPr lang="en-US" b="1"/>
          </a:p>
        </p:txBody>
      </p:sp>
      <p:graphicFrame>
        <p:nvGraphicFramePr>
          <p:cNvPr id="5" name="Table 4"/>
          <p:cNvGraphicFramePr>
            <a:graphicFrameLocks noGrp="1"/>
          </p:cNvGraphicFramePr>
          <p:nvPr>
            <p:extLst>
              <p:ext uri="{D42A27DB-BD31-4B8C-83A1-F6EECF244321}">
                <p14:modId xmlns:p14="http://schemas.microsoft.com/office/powerpoint/2010/main" val="3032222876"/>
              </p:ext>
            </p:extLst>
          </p:nvPr>
        </p:nvGraphicFramePr>
        <p:xfrm>
          <a:off x="4998268" y="964428"/>
          <a:ext cx="6539077" cy="4609725"/>
        </p:xfrm>
        <a:graphic>
          <a:graphicData uri="http://schemas.openxmlformats.org/drawingml/2006/table">
            <a:tbl>
              <a:tblPr firstRow="1" bandRow="1">
                <a:tableStyleId>{69012ECD-51FC-41F1-AA8D-1B2483CD663E}</a:tableStyleId>
              </a:tblPr>
              <a:tblGrid>
                <a:gridCol w="2047808">
                  <a:extLst>
                    <a:ext uri="{9D8B030D-6E8A-4147-A177-3AD203B41FA5}">
                      <a16:colId xmlns:a16="http://schemas.microsoft.com/office/drawing/2014/main" val="2445017766"/>
                    </a:ext>
                  </a:extLst>
                </a:gridCol>
                <a:gridCol w="2059797">
                  <a:extLst>
                    <a:ext uri="{9D8B030D-6E8A-4147-A177-3AD203B41FA5}">
                      <a16:colId xmlns:a16="http://schemas.microsoft.com/office/drawing/2014/main" val="3325785914"/>
                    </a:ext>
                  </a:extLst>
                </a:gridCol>
                <a:gridCol w="2431472">
                  <a:extLst>
                    <a:ext uri="{9D8B030D-6E8A-4147-A177-3AD203B41FA5}">
                      <a16:colId xmlns:a16="http://schemas.microsoft.com/office/drawing/2014/main" val="2166614706"/>
                    </a:ext>
                  </a:extLst>
                </a:gridCol>
              </a:tblGrid>
              <a:tr h="638801">
                <a:tc>
                  <a:txBody>
                    <a:bodyPr/>
                    <a:lstStyle/>
                    <a:p>
                      <a:endParaRPr lang="en-US" sz="1700"/>
                    </a:p>
                  </a:txBody>
                  <a:tcPr marL="86324" marR="86324" marT="43162" marB="43162"/>
                </a:tc>
                <a:tc>
                  <a:txBody>
                    <a:bodyPr/>
                    <a:lstStyle/>
                    <a:p>
                      <a:r>
                        <a:rPr lang="en-US" sz="1700"/>
                        <a:t>Improvement Science</a:t>
                      </a:r>
                    </a:p>
                  </a:txBody>
                  <a:tcPr marL="86324" marR="86324" marT="43162" marB="43162"/>
                </a:tc>
                <a:tc>
                  <a:txBody>
                    <a:bodyPr/>
                    <a:lstStyle/>
                    <a:p>
                      <a:r>
                        <a:rPr lang="en-US" sz="1700"/>
                        <a:t>Implementation</a:t>
                      </a:r>
                      <a:r>
                        <a:rPr lang="en-US" sz="1700" baseline="0"/>
                        <a:t> Science</a:t>
                      </a:r>
                      <a:endParaRPr lang="en-US" sz="1700"/>
                    </a:p>
                  </a:txBody>
                  <a:tcPr marL="86324" marR="86324" marT="43162" marB="43162"/>
                </a:tc>
                <a:extLst>
                  <a:ext uri="{0D108BD9-81ED-4DB2-BD59-A6C34878D82A}">
                    <a16:rowId xmlns:a16="http://schemas.microsoft.com/office/drawing/2014/main" val="1064072472"/>
                  </a:ext>
                </a:extLst>
              </a:tr>
              <a:tr h="897774">
                <a:tc>
                  <a:txBody>
                    <a:bodyPr/>
                    <a:lstStyle/>
                    <a:p>
                      <a:r>
                        <a:rPr lang="en-US" sz="1700"/>
                        <a:t>Focus</a:t>
                      </a:r>
                    </a:p>
                  </a:txBody>
                  <a:tcPr marL="86324" marR="86324" marT="43162" marB="43162"/>
                </a:tc>
                <a:tc>
                  <a:txBody>
                    <a:bodyPr/>
                    <a:lstStyle/>
                    <a:p>
                      <a:r>
                        <a:rPr lang="en-US" sz="1700"/>
                        <a:t>Reduction</a:t>
                      </a:r>
                      <a:r>
                        <a:rPr lang="en-US" sz="1700" baseline="0"/>
                        <a:t> of poor performance in health</a:t>
                      </a:r>
                      <a:endParaRPr lang="en-US" sz="1700"/>
                    </a:p>
                  </a:txBody>
                  <a:tcPr marL="86324" marR="86324" marT="43162" marB="43162"/>
                </a:tc>
                <a:tc>
                  <a:txBody>
                    <a:bodyPr/>
                    <a:lstStyle/>
                    <a:p>
                      <a:r>
                        <a:rPr lang="en-US" sz="1700"/>
                        <a:t>Adoption of new evidence into practice</a:t>
                      </a:r>
                    </a:p>
                  </a:txBody>
                  <a:tcPr marL="86324" marR="86324" marT="43162" marB="43162"/>
                </a:tc>
                <a:extLst>
                  <a:ext uri="{0D108BD9-81ED-4DB2-BD59-A6C34878D82A}">
                    <a16:rowId xmlns:a16="http://schemas.microsoft.com/office/drawing/2014/main" val="2487319663"/>
                  </a:ext>
                </a:extLst>
              </a:tr>
              <a:tr h="638801">
                <a:tc>
                  <a:txBody>
                    <a:bodyPr/>
                    <a:lstStyle/>
                    <a:p>
                      <a:r>
                        <a:rPr lang="en-US" sz="1700"/>
                        <a:t>Geographical locations</a:t>
                      </a:r>
                    </a:p>
                  </a:txBody>
                  <a:tcPr marL="86324" marR="86324" marT="43162" marB="43162"/>
                </a:tc>
                <a:tc>
                  <a:txBody>
                    <a:bodyPr/>
                    <a:lstStyle/>
                    <a:p>
                      <a:r>
                        <a:rPr lang="en-US" sz="1700"/>
                        <a:t>Usually</a:t>
                      </a:r>
                      <a:r>
                        <a:rPr lang="en-US" sz="1700" baseline="0"/>
                        <a:t> hospital-based</a:t>
                      </a:r>
                      <a:endParaRPr lang="en-US" sz="1700"/>
                    </a:p>
                  </a:txBody>
                  <a:tcPr marL="86324" marR="86324" marT="43162" marB="43162"/>
                </a:tc>
                <a:tc>
                  <a:txBody>
                    <a:bodyPr/>
                    <a:lstStyle/>
                    <a:p>
                      <a:r>
                        <a:rPr lang="en-US" sz="1700"/>
                        <a:t>Usually within research units/universities</a:t>
                      </a:r>
                    </a:p>
                  </a:txBody>
                  <a:tcPr marL="86324" marR="86324" marT="43162" marB="43162"/>
                </a:tc>
                <a:extLst>
                  <a:ext uri="{0D108BD9-81ED-4DB2-BD59-A6C34878D82A}">
                    <a16:rowId xmlns:a16="http://schemas.microsoft.com/office/drawing/2014/main" val="2673865334"/>
                  </a:ext>
                </a:extLst>
              </a:tr>
              <a:tr h="897774">
                <a:tc>
                  <a:txBody>
                    <a:bodyPr/>
                    <a:lstStyle/>
                    <a:p>
                      <a:r>
                        <a:rPr lang="en-US" sz="1700"/>
                        <a:t>Outcomes of interests</a:t>
                      </a:r>
                    </a:p>
                  </a:txBody>
                  <a:tcPr marL="86324" marR="86324" marT="43162" marB="43162"/>
                </a:tc>
                <a:tc>
                  <a:txBody>
                    <a:bodyPr/>
                    <a:lstStyle/>
                    <a:p>
                      <a:r>
                        <a:rPr lang="en-US" sz="1700"/>
                        <a:t>Changes in indicators of clinical care</a:t>
                      </a:r>
                    </a:p>
                  </a:txBody>
                  <a:tcPr marL="86324" marR="86324" marT="43162" marB="43162"/>
                </a:tc>
                <a:tc>
                  <a:txBody>
                    <a:bodyPr/>
                    <a:lstStyle/>
                    <a:p>
                      <a:r>
                        <a:rPr lang="en-US" sz="1700"/>
                        <a:t>Level</a:t>
                      </a:r>
                      <a:r>
                        <a:rPr lang="en-US" sz="1700" baseline="0"/>
                        <a:t> of compliance with implementation</a:t>
                      </a:r>
                      <a:endParaRPr lang="en-US" sz="1700"/>
                    </a:p>
                  </a:txBody>
                  <a:tcPr marL="86324" marR="86324" marT="43162" marB="43162"/>
                </a:tc>
                <a:extLst>
                  <a:ext uri="{0D108BD9-81ED-4DB2-BD59-A6C34878D82A}">
                    <a16:rowId xmlns:a16="http://schemas.microsoft.com/office/drawing/2014/main" val="2931570085"/>
                  </a:ext>
                </a:extLst>
              </a:tr>
              <a:tr h="897774">
                <a:tc>
                  <a:txBody>
                    <a:bodyPr/>
                    <a:lstStyle/>
                    <a:p>
                      <a:r>
                        <a:rPr lang="en-US" sz="1700"/>
                        <a:t>Generalizability</a:t>
                      </a:r>
                    </a:p>
                  </a:txBody>
                  <a:tcPr marL="86324" marR="86324" marT="43162" marB="43162"/>
                </a:tc>
                <a:tc>
                  <a:txBody>
                    <a:bodyPr/>
                    <a:lstStyle/>
                    <a:p>
                      <a:r>
                        <a:rPr lang="en-US" sz="1700"/>
                        <a:t>Tends to be more local/regional</a:t>
                      </a:r>
                    </a:p>
                  </a:txBody>
                  <a:tcPr marL="86324" marR="86324" marT="43162" marB="43162"/>
                </a:tc>
                <a:tc>
                  <a:txBody>
                    <a:bodyPr/>
                    <a:lstStyle/>
                    <a:p>
                      <a:r>
                        <a:rPr lang="en-US" sz="1700"/>
                        <a:t>Tends to be more generalizable</a:t>
                      </a:r>
                      <a:r>
                        <a:rPr lang="en-US" sz="1700" baseline="0"/>
                        <a:t> (national/international)</a:t>
                      </a:r>
                      <a:endParaRPr lang="en-US" sz="1700"/>
                    </a:p>
                  </a:txBody>
                  <a:tcPr marL="86324" marR="86324" marT="43162" marB="43162"/>
                </a:tc>
                <a:extLst>
                  <a:ext uri="{0D108BD9-81ED-4DB2-BD59-A6C34878D82A}">
                    <a16:rowId xmlns:a16="http://schemas.microsoft.com/office/drawing/2014/main" val="3279478354"/>
                  </a:ext>
                </a:extLst>
              </a:tr>
              <a:tr h="638801">
                <a:tc>
                  <a:txBody>
                    <a:bodyPr/>
                    <a:lstStyle/>
                    <a:p>
                      <a:r>
                        <a:rPr lang="en-US" sz="1700"/>
                        <a:t>Use of explicit theoretical models</a:t>
                      </a:r>
                    </a:p>
                  </a:txBody>
                  <a:tcPr marL="86324" marR="86324" marT="43162" marB="43162"/>
                </a:tc>
                <a:tc>
                  <a:txBody>
                    <a:bodyPr/>
                    <a:lstStyle/>
                    <a:p>
                      <a:r>
                        <a:rPr lang="en-US" sz="1700"/>
                        <a:t>Not very important</a:t>
                      </a:r>
                    </a:p>
                  </a:txBody>
                  <a:tcPr marL="86324" marR="86324" marT="43162" marB="43162"/>
                </a:tc>
                <a:tc>
                  <a:txBody>
                    <a:bodyPr/>
                    <a:lstStyle/>
                    <a:p>
                      <a:r>
                        <a:rPr lang="en-US" sz="1700"/>
                        <a:t>Very</a:t>
                      </a:r>
                      <a:r>
                        <a:rPr lang="en-US" sz="1700" baseline="0"/>
                        <a:t> – extremely important</a:t>
                      </a:r>
                      <a:endParaRPr lang="en-US" sz="1700"/>
                    </a:p>
                  </a:txBody>
                  <a:tcPr marL="86324" marR="86324" marT="43162" marB="43162"/>
                </a:tc>
                <a:extLst>
                  <a:ext uri="{0D108BD9-81ED-4DB2-BD59-A6C34878D82A}">
                    <a16:rowId xmlns:a16="http://schemas.microsoft.com/office/drawing/2014/main" val="312483214"/>
                  </a:ext>
                </a:extLst>
              </a:tr>
            </a:tbl>
          </a:graphicData>
        </a:graphic>
      </p:graphicFrame>
    </p:spTree>
    <p:extLst>
      <p:ext uri="{BB962C8B-B14F-4D97-AF65-F5344CB8AC3E}">
        <p14:creationId xmlns:p14="http://schemas.microsoft.com/office/powerpoint/2010/main" val="6413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blue&#10;&#10;Description automatically generated">
            <a:extLst>
              <a:ext uri="{FF2B5EF4-FFF2-40B4-BE49-F238E27FC236}">
                <a16:creationId xmlns:a16="http://schemas.microsoft.com/office/drawing/2014/main" id="{6CE2BEDB-7034-4762-955E-BBF6BCA70F24}"/>
              </a:ext>
            </a:extLst>
          </p:cNvPr>
          <p:cNvPicPr>
            <a:picLocks noChangeAspect="1"/>
          </p:cNvPicPr>
          <p:nvPr/>
        </p:nvPicPr>
        <p:blipFill rotWithShape="1">
          <a:blip r:embed="rId3">
            <a:extLst>
              <a:ext uri="{28A0092B-C50C-407E-A947-70E740481C1C}">
                <a14:useLocalDpi xmlns:a14="http://schemas.microsoft.com/office/drawing/2010/main" val="0"/>
              </a:ext>
            </a:extLst>
          </a:blip>
          <a:srcRect l="14279" r="2256"/>
          <a:stretch/>
        </p:blipFill>
        <p:spPr>
          <a:xfrm>
            <a:off x="4559968" y="10"/>
            <a:ext cx="7632032" cy="6857990"/>
          </a:xfrm>
          <a:prstGeom prst="rect">
            <a:avLst/>
          </a:prstGeom>
        </p:spPr>
      </p:pic>
      <p:sp useBgFill="1">
        <p:nvSpPr>
          <p:cNvPr id="38" name="Freeform: Shape 37">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p:nvPr>
        </p:nvSpPr>
        <p:spPr>
          <a:xfrm>
            <a:off x="575384" y="544413"/>
            <a:ext cx="3409200" cy="1492132"/>
          </a:xfrm>
        </p:spPr>
        <p:txBody>
          <a:bodyPr anchor="t">
            <a:normAutofit/>
          </a:bodyPr>
          <a:lstStyle/>
          <a:p>
            <a:r>
              <a:rPr lang="en-US" b="1" dirty="0">
                <a:effectLst>
                  <a:outerShdw blurRad="38100" dist="38100" dir="2700000" algn="tl">
                    <a:srgbClr val="000000">
                      <a:alpha val="43137"/>
                    </a:srgbClr>
                  </a:outerShdw>
                </a:effectLst>
              </a:rPr>
              <a:t>Healthcare Assumptions</a:t>
            </a:r>
          </a:p>
        </p:txBody>
      </p:sp>
      <p:sp>
        <p:nvSpPr>
          <p:cNvPr id="3" name="Content Placeholder 2"/>
          <p:cNvSpPr>
            <a:spLocks noGrp="1"/>
          </p:cNvSpPr>
          <p:nvPr>
            <p:ph idx="1"/>
          </p:nvPr>
        </p:nvSpPr>
        <p:spPr>
          <a:xfrm>
            <a:off x="575384" y="2168013"/>
            <a:ext cx="3984584" cy="4331110"/>
          </a:xfrm>
        </p:spPr>
        <p:txBody>
          <a:bodyPr>
            <a:normAutofit fontScale="92500" lnSpcReduction="10000"/>
          </a:bodyPr>
          <a:lstStyle/>
          <a:p>
            <a:pPr>
              <a:lnSpc>
                <a:spcPct val="150000"/>
              </a:lnSpc>
            </a:pPr>
            <a:r>
              <a:rPr lang="en-US" sz="1900" dirty="0">
                <a:solidFill>
                  <a:schemeClr val="tx1">
                    <a:alpha val="60000"/>
                  </a:schemeClr>
                </a:solidFill>
              </a:rPr>
              <a:t>A person’s health is not (easily?) outsourceable.</a:t>
            </a:r>
          </a:p>
          <a:p>
            <a:pPr>
              <a:lnSpc>
                <a:spcPct val="150000"/>
              </a:lnSpc>
            </a:pPr>
            <a:r>
              <a:rPr lang="en-US" sz="1900" dirty="0">
                <a:solidFill>
                  <a:schemeClr val="tx1">
                    <a:alpha val="60000"/>
                  </a:schemeClr>
                </a:solidFill>
              </a:rPr>
              <a:t>Healthcare is fundamentally a service, “made” with a logic which involves two parties.</a:t>
            </a:r>
          </a:p>
          <a:p>
            <a:pPr>
              <a:lnSpc>
                <a:spcPct val="150000"/>
              </a:lnSpc>
            </a:pPr>
            <a:r>
              <a:rPr lang="en-US" sz="1900" dirty="0">
                <a:solidFill>
                  <a:schemeClr val="tx1">
                    <a:alpha val="60000"/>
                  </a:schemeClr>
                </a:solidFill>
              </a:rPr>
              <a:t>Coproduction is fundamental to service creation, development</a:t>
            </a:r>
          </a:p>
          <a:p>
            <a:pPr>
              <a:lnSpc>
                <a:spcPct val="150000"/>
              </a:lnSpc>
            </a:pPr>
            <a:r>
              <a:rPr lang="en-US" sz="1900" dirty="0">
                <a:solidFill>
                  <a:schemeClr val="tx1">
                    <a:alpha val="60000"/>
                  </a:schemeClr>
                </a:solidFill>
              </a:rPr>
              <a:t>Value creation and its study requires models that are connected to assumptions 1 -3 (above)</a:t>
            </a:r>
          </a:p>
        </p:txBody>
      </p:sp>
    </p:spTree>
    <p:extLst>
      <p:ext uri="{BB962C8B-B14F-4D97-AF65-F5344CB8AC3E}">
        <p14:creationId xmlns:p14="http://schemas.microsoft.com/office/powerpoint/2010/main" val="332055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b="1" dirty="0">
                <a:solidFill>
                  <a:srgbClr val="FFFFFF"/>
                </a:solidFill>
                <a:effectLst>
                  <a:outerShdw blurRad="38100" dist="38100" dir="2700000" algn="tl">
                    <a:srgbClr val="000000">
                      <a:alpha val="43137"/>
                    </a:srgbClr>
                  </a:outerShdw>
                </a:effectLst>
              </a:rPr>
              <a:t>Levels of Improvement Science</a:t>
            </a:r>
          </a:p>
        </p:txBody>
      </p:sp>
      <p:graphicFrame>
        <p:nvGraphicFramePr>
          <p:cNvPr id="5" name="Diagram 4"/>
          <p:cNvGraphicFramePr/>
          <p:nvPr>
            <p:extLst>
              <p:ext uri="{D42A27DB-BD31-4B8C-83A1-F6EECF244321}">
                <p14:modId xmlns:p14="http://schemas.microsoft.com/office/powerpoint/2010/main" val="351527835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01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091" r="18126" b="-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vert="horz" lIns="91440" tIns="45720" rIns="91440" bIns="45720" rtlCol="0" anchor="b">
            <a:normAutofit/>
          </a:bodyPr>
          <a:lstStyle/>
          <a:p>
            <a:r>
              <a:rPr lang="en-US" sz="4000" b="1" dirty="0">
                <a:effectLst>
                  <a:outerShdw blurRad="38100" dist="38100" dir="2700000" algn="tl">
                    <a:srgbClr val="000000">
                      <a:alpha val="43137"/>
                    </a:srgbClr>
                  </a:outerShdw>
                </a:effectLst>
              </a:rPr>
              <a:t>Scenario - 1</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1094" y="2718054"/>
            <a:ext cx="5026816" cy="3977714"/>
          </a:xfrm>
          <a:prstGeom prst="rect">
            <a:avLst/>
          </a:prstGeom>
        </p:spPr>
        <p:txBody>
          <a:bodyPr vert="horz" lIns="91440" tIns="45720" rIns="91440" bIns="45720" rtlCol="0" anchor="t">
            <a:normAutofit/>
          </a:bodyPr>
          <a:lstStyle/>
          <a:p>
            <a:pPr marL="285750" indent="-228600">
              <a:lnSpc>
                <a:spcPct val="150000"/>
              </a:lnSpc>
              <a:spcAft>
                <a:spcPts val="600"/>
              </a:spcAft>
              <a:buFont typeface="Arial" panose="020B0604020202020204" pitchFamily="34" charset="0"/>
              <a:buChar char="•"/>
            </a:pPr>
            <a:r>
              <a:rPr lang="en-US" sz="1600" dirty="0"/>
              <a:t>A hospital ward/room with five beds</a:t>
            </a:r>
          </a:p>
          <a:p>
            <a:pPr marL="285750" indent="-228600">
              <a:lnSpc>
                <a:spcPct val="150000"/>
              </a:lnSpc>
              <a:spcAft>
                <a:spcPts val="600"/>
              </a:spcAft>
              <a:buFont typeface="Arial" panose="020B0604020202020204" pitchFamily="34" charset="0"/>
              <a:buChar char="•"/>
            </a:pPr>
            <a:r>
              <a:rPr lang="en-US" sz="1600" dirty="0"/>
              <a:t>Has 7 Wall sockets but only 2 are functional</a:t>
            </a:r>
          </a:p>
          <a:p>
            <a:pPr marL="285750" indent="-228600">
              <a:lnSpc>
                <a:spcPct val="150000"/>
              </a:lnSpc>
              <a:spcAft>
                <a:spcPts val="600"/>
              </a:spcAft>
              <a:buFont typeface="Arial" panose="020B0604020202020204" pitchFamily="34" charset="0"/>
              <a:buChar char="•"/>
            </a:pPr>
            <a:r>
              <a:rPr lang="en-US" sz="1600" dirty="0"/>
              <a:t>All the beds are occupied and each of the patients have electronic gadgets to plug</a:t>
            </a:r>
          </a:p>
          <a:p>
            <a:pPr marL="285750" indent="-228600">
              <a:lnSpc>
                <a:spcPct val="150000"/>
              </a:lnSpc>
              <a:spcAft>
                <a:spcPts val="600"/>
              </a:spcAft>
              <a:buFont typeface="Arial" panose="020B0604020202020204" pitchFamily="34" charset="0"/>
              <a:buChar char="•"/>
            </a:pPr>
            <a:r>
              <a:rPr lang="en-US" sz="1600" dirty="0"/>
              <a:t>It is about 7:00PM and everywhere has become dark</a:t>
            </a:r>
          </a:p>
          <a:p>
            <a:pPr marL="285750" indent="-228600">
              <a:lnSpc>
                <a:spcPct val="150000"/>
              </a:lnSpc>
              <a:spcAft>
                <a:spcPts val="600"/>
              </a:spcAft>
              <a:buFont typeface="Arial" panose="020B0604020202020204" pitchFamily="34" charset="0"/>
              <a:buChar char="•"/>
            </a:pPr>
            <a:r>
              <a:rPr lang="en-US" sz="1600" dirty="0"/>
              <a:t>A patient tripped over one of the cables and fall while trying to use the convenience</a:t>
            </a:r>
          </a:p>
          <a:p>
            <a:pPr marL="285750" indent="-228600">
              <a:lnSpc>
                <a:spcPct val="150000"/>
              </a:lnSpc>
              <a:spcAft>
                <a:spcPts val="600"/>
              </a:spcAft>
              <a:buFont typeface="Arial" panose="020B0604020202020204" pitchFamily="34" charset="0"/>
              <a:buChar char="•"/>
            </a:pPr>
            <a:r>
              <a:rPr lang="en-US" sz="1600" dirty="0"/>
              <a:t>Hit the face over the bedframe and sustained deep laceration</a:t>
            </a:r>
          </a:p>
        </p:txBody>
      </p:sp>
    </p:spTree>
    <p:extLst>
      <p:ext uri="{BB962C8B-B14F-4D97-AF65-F5344CB8AC3E}">
        <p14:creationId xmlns:p14="http://schemas.microsoft.com/office/powerpoint/2010/main" val="107002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6446" y="885161"/>
            <a:ext cx="4019107" cy="862266"/>
          </a:xfrm>
        </p:spPr>
        <p:txBody>
          <a:bodyPr vert="horz" lIns="91440" tIns="45720" rIns="91440" bIns="45720" rtlCol="0" anchor="b">
            <a:normAutofit/>
          </a:bodyPr>
          <a:lstStyle/>
          <a:p>
            <a:pPr algn="ctr"/>
            <a:r>
              <a:rPr lang="en-US" sz="4000" b="1" kern="1200" dirty="0">
                <a:solidFill>
                  <a:schemeClr val="bg1">
                    <a:alpha val="60000"/>
                  </a:schemeClr>
                </a:solidFill>
                <a:effectLst>
                  <a:outerShdw blurRad="38100" dist="38100" dir="2700000" algn="tl">
                    <a:srgbClr val="000000">
                      <a:alpha val="43137"/>
                    </a:srgbClr>
                  </a:outerShdw>
                </a:effectLst>
                <a:latin typeface="+mj-lt"/>
                <a:ea typeface="+mj-ea"/>
                <a:cs typeface="+mj-cs"/>
              </a:rPr>
              <a:t>Scenario - 2</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666" r="21905"/>
          <a:stretch/>
        </p:blipFill>
        <p:spPr>
          <a:xfrm>
            <a:off x="680483" y="685795"/>
            <a:ext cx="2931299" cy="5486400"/>
          </a:xfrm>
          <a:prstGeom prst="rect">
            <a:avLst/>
          </a:prstGeom>
        </p:spPr>
      </p:pic>
      <p:sp>
        <p:nvSpPr>
          <p:cNvPr id="6" name="TextBox 5"/>
          <p:cNvSpPr txBox="1"/>
          <p:nvPr/>
        </p:nvSpPr>
        <p:spPr>
          <a:xfrm>
            <a:off x="3913239" y="1946788"/>
            <a:ext cx="4277031" cy="4001728"/>
          </a:xfrm>
          <a:prstGeom prst="rect">
            <a:avLst/>
          </a:prstGeom>
        </p:spPr>
        <p:txBody>
          <a:bodyPr vert="horz" lIns="91440" tIns="45720" rIns="91440" bIns="45720" rtlCol="0" anchor="t">
            <a:normAutofit/>
          </a:bodyPr>
          <a:lstStyle/>
          <a:p>
            <a:pPr marL="285750" indent="-228600">
              <a:lnSpc>
                <a:spcPct val="150000"/>
              </a:lnSpc>
              <a:spcAft>
                <a:spcPts val="600"/>
              </a:spcAft>
              <a:buFont typeface="Arial" panose="020B0604020202020204" pitchFamily="34" charset="0"/>
              <a:buChar char="•"/>
            </a:pPr>
            <a:r>
              <a:rPr lang="en-US" dirty="0">
                <a:solidFill>
                  <a:schemeClr val="bg1"/>
                </a:solidFill>
              </a:rPr>
              <a:t>An emergency surgical operation (e.g., ruptured ectopic pregnancy) in a remote facility – available GA is Ketamine</a:t>
            </a:r>
          </a:p>
          <a:p>
            <a:pPr marL="285750" indent="-228600">
              <a:lnSpc>
                <a:spcPct val="150000"/>
              </a:lnSpc>
              <a:spcAft>
                <a:spcPts val="600"/>
              </a:spcAft>
              <a:buFont typeface="Arial" panose="020B0604020202020204" pitchFamily="34" charset="0"/>
              <a:buChar char="•"/>
            </a:pPr>
            <a:r>
              <a:rPr lang="en-US" dirty="0">
                <a:solidFill>
                  <a:schemeClr val="bg1"/>
                </a:solidFill>
              </a:rPr>
              <a:t>Both Ketamine and lidocaine bottles available are in brown bottles, about the same size.</a:t>
            </a:r>
          </a:p>
          <a:p>
            <a:pPr marL="285750" indent="-228600">
              <a:lnSpc>
                <a:spcPct val="150000"/>
              </a:lnSpc>
              <a:spcAft>
                <a:spcPts val="600"/>
              </a:spcAft>
              <a:buFont typeface="Arial" panose="020B0604020202020204" pitchFamily="34" charset="0"/>
              <a:buChar char="•"/>
            </a:pPr>
            <a:r>
              <a:rPr lang="en-US" dirty="0">
                <a:solidFill>
                  <a:schemeClr val="bg1"/>
                </a:solidFill>
              </a:rPr>
              <a:t>The attending staff administering the </a:t>
            </a:r>
            <a:r>
              <a:rPr lang="en-US" dirty="0" err="1">
                <a:solidFill>
                  <a:schemeClr val="bg1"/>
                </a:solidFill>
              </a:rPr>
              <a:t>anaesthesia</a:t>
            </a:r>
            <a:r>
              <a:rPr lang="en-US" dirty="0">
                <a:solidFill>
                  <a:schemeClr val="bg1"/>
                </a:solidFill>
              </a:rPr>
              <a:t> gives lidocaine intravenously instead of ketamine</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251" r="11553"/>
          <a:stretch/>
        </p:blipFill>
        <p:spPr>
          <a:xfrm>
            <a:off x="8606117" y="685805"/>
            <a:ext cx="2905400" cy="5486399"/>
          </a:xfrm>
          <a:prstGeom prst="rect">
            <a:avLst/>
          </a:prstGeom>
        </p:spPr>
      </p:pic>
    </p:spTree>
    <p:extLst>
      <p:ext uri="{BB962C8B-B14F-4D97-AF65-F5344CB8AC3E}">
        <p14:creationId xmlns:p14="http://schemas.microsoft.com/office/powerpoint/2010/main" val="195703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1941</Words>
  <Application>Microsoft Office PowerPoint</Application>
  <PresentationFormat>Widescreen</PresentationFormat>
  <Paragraphs>246</Paragraphs>
  <Slides>36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 BLANCA</vt:lpstr>
      <vt:lpstr>AR CENA</vt:lpstr>
      <vt:lpstr>Arial</vt:lpstr>
      <vt:lpstr>Arial Rounded MT Bold</vt:lpstr>
      <vt:lpstr>Calibri</vt:lpstr>
      <vt:lpstr>Calibri Light</vt:lpstr>
      <vt:lpstr>Futura MdCn BT</vt:lpstr>
      <vt:lpstr>Lucida Handwriting</vt:lpstr>
      <vt:lpstr>Rockwell</vt:lpstr>
      <vt:lpstr>Tw Cen MT</vt:lpstr>
      <vt:lpstr>Wingdings</vt:lpstr>
      <vt:lpstr>Office Theme</vt:lpstr>
      <vt:lpstr>BENEFITS OF APPLYING IMPROVEMENT SCIENCE IN HEALTHCARE SETTINGS</vt:lpstr>
      <vt:lpstr>Our everyday struggle with improvement</vt:lpstr>
      <vt:lpstr>What is Improvement Science</vt:lpstr>
      <vt:lpstr>Why Improvement Science? - The Quality Chasm</vt:lpstr>
      <vt:lpstr>Is Improvement Science the same as Implementation Science?</vt:lpstr>
      <vt:lpstr>Healthcare Assumptions</vt:lpstr>
      <vt:lpstr>Levels of Improvement Science</vt:lpstr>
      <vt:lpstr>Scenario - 1</vt:lpstr>
      <vt:lpstr>Scenario - 2</vt:lpstr>
      <vt:lpstr>Scenario - 3</vt:lpstr>
      <vt:lpstr>Scenario -4</vt:lpstr>
      <vt:lpstr>Improvement Science focuses on not the “who” but the “why”?  </vt:lpstr>
      <vt:lpstr>Poor Quality? Think systems failure</vt:lpstr>
      <vt:lpstr>What Quality Improvement is not…</vt:lpstr>
      <vt:lpstr>Improvement Science, why should I bother?</vt:lpstr>
      <vt:lpstr>Dimensions of Quality</vt:lpstr>
      <vt:lpstr>Quality Framework: The Donabedian Model</vt:lpstr>
      <vt:lpstr>Need Improvement? Apply Systems Thinking</vt:lpstr>
      <vt:lpstr>Improvement Methods</vt:lpstr>
      <vt:lpstr>The Model for Improvement</vt:lpstr>
      <vt:lpstr>The Model for Improvement - Aim</vt:lpstr>
      <vt:lpstr>The Model for Improvement - Aim</vt:lpstr>
      <vt:lpstr>The Model for Improvement - Measures</vt:lpstr>
      <vt:lpstr>The Model for Improvement - Changes</vt:lpstr>
      <vt:lpstr>The Model for Improvement - Test</vt:lpstr>
      <vt:lpstr>PowerPoint Presentation</vt:lpstr>
      <vt:lpstr>The Model for Improvement - Sustain</vt:lpstr>
      <vt:lpstr>Benefits of Quality Improvement</vt:lpstr>
      <vt:lpstr>Benefits of Quality Improvement – the patients</vt:lpstr>
      <vt:lpstr>Benefits of Quality Improvement – the Clinical team</vt:lpstr>
      <vt:lpstr>Benefits of Quality Improvement – the Organization</vt:lpstr>
      <vt:lpstr>Benefits of Quality Improvement – the Community</vt:lpstr>
      <vt:lpstr>Examples of Application of Improvement Science</vt:lpstr>
      <vt:lpstr>Recognitions</vt:lpstr>
      <vt:lpstr>Call to action: Start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Balogun</dc:creator>
  <cp:lastModifiedBy>Stephen Balogun</cp:lastModifiedBy>
  <cp:revision>31</cp:revision>
  <dcterms:created xsi:type="dcterms:W3CDTF">2021-02-21T03:05:26Z</dcterms:created>
  <dcterms:modified xsi:type="dcterms:W3CDTF">2021-02-21T21:57:57Z</dcterms:modified>
</cp:coreProperties>
</file>