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3"/>
  </p:notesMasterIdLst>
  <p:sldIdLst>
    <p:sldId id="1294" r:id="rId5"/>
    <p:sldId id="1295" r:id="rId6"/>
    <p:sldId id="1352" r:id="rId7"/>
    <p:sldId id="1357" r:id="rId8"/>
    <p:sldId id="1353" r:id="rId9"/>
    <p:sldId id="1388" r:id="rId10"/>
    <p:sldId id="1376" r:id="rId11"/>
    <p:sldId id="1375" r:id="rId12"/>
    <p:sldId id="1377" r:id="rId13"/>
    <p:sldId id="1378" r:id="rId14"/>
    <p:sldId id="1379" r:id="rId15"/>
    <p:sldId id="1381" r:id="rId16"/>
    <p:sldId id="1382" r:id="rId17"/>
    <p:sldId id="1384" r:id="rId18"/>
    <p:sldId id="1383" r:id="rId19"/>
    <p:sldId id="1355" r:id="rId20"/>
    <p:sldId id="268" r:id="rId21"/>
    <p:sldId id="1371" r:id="rId22"/>
    <p:sldId id="1390" r:id="rId23"/>
    <p:sldId id="1373" r:id="rId24"/>
    <p:sldId id="1391" r:id="rId25"/>
    <p:sldId id="1372" r:id="rId26"/>
    <p:sldId id="1386" r:id="rId27"/>
    <p:sldId id="1389" r:id="rId28"/>
    <p:sldId id="1366" r:id="rId29"/>
    <p:sldId id="1392" r:id="rId30"/>
    <p:sldId id="1356" r:id="rId31"/>
    <p:sldId id="289" r:id="rId32"/>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opian Healthcare" initials="UH" lastIdx="1" clrIdx="0">
    <p:extLst>
      <p:ext uri="{19B8F6BF-5375-455C-9EA6-DF929625EA0E}">
        <p15:presenceInfo xmlns:p15="http://schemas.microsoft.com/office/powerpoint/2012/main" userId="7d48c9f4e89c6b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2857B8-0263-43FD-B5F5-8B6BEFEFA8DB}" v="1782" dt="2020-09-24T03:24:44.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6" autoAdjust="0"/>
    <p:restoredTop sz="86426" autoAdjust="0"/>
  </p:normalViewPr>
  <p:slideViewPr>
    <p:cSldViewPr snapToGrid="0">
      <p:cViewPr varScale="1">
        <p:scale>
          <a:sx n="62" d="100"/>
          <a:sy n="62" d="100"/>
        </p:scale>
        <p:origin x="258"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ka Odioemene" userId="e494a108ba6eb516" providerId="LiveId" clId="{672857B8-0263-43FD-B5F5-8B6BEFEFA8DB}"/>
    <pc:docChg chg="undo custSel mod addSld delSld modSld sldOrd modMainMaster">
      <pc:chgData name="chika Odioemene" userId="e494a108ba6eb516" providerId="LiveId" clId="{672857B8-0263-43FD-B5F5-8B6BEFEFA8DB}" dt="2020-09-24T03:24:44.194" v="2014"/>
      <pc:docMkLst>
        <pc:docMk/>
      </pc:docMkLst>
      <pc:sldChg chg="addSp delSp modSp mod setBg setClrOvrMap">
        <pc:chgData name="chika Odioemene" userId="e494a108ba6eb516" providerId="LiveId" clId="{672857B8-0263-43FD-B5F5-8B6BEFEFA8DB}" dt="2020-09-24T03:16:01.453" v="1664" actId="207"/>
        <pc:sldMkLst>
          <pc:docMk/>
          <pc:sldMk cId="1039427058" sldId="268"/>
        </pc:sldMkLst>
        <pc:spChg chg="mod ord">
          <ac:chgData name="chika Odioemene" userId="e494a108ba6eb516" providerId="LiveId" clId="{672857B8-0263-43FD-B5F5-8B6BEFEFA8DB}" dt="2020-09-24T03:16:01.453" v="1664" actId="207"/>
          <ac:spMkLst>
            <pc:docMk/>
            <pc:sldMk cId="1039427058" sldId="268"/>
            <ac:spMk id="8" creationId="{8A3D0BB6-EF7D-4EE0-9405-7232EE7D2AD5}"/>
          </ac:spMkLst>
        </pc:spChg>
        <pc:spChg chg="del mod">
          <ac:chgData name="chika Odioemene" userId="e494a108ba6eb516" providerId="LiveId" clId="{672857B8-0263-43FD-B5F5-8B6BEFEFA8DB}" dt="2020-09-24T03:15:31.598" v="1654" actId="478"/>
          <ac:spMkLst>
            <pc:docMk/>
            <pc:sldMk cId="1039427058" sldId="268"/>
            <ac:spMk id="12" creationId="{2BA553DA-3A80-4BC2-A68C-B5F716ACA3F2}"/>
          </ac:spMkLst>
        </pc:spChg>
        <pc:spChg chg="add del">
          <ac:chgData name="chika Odioemene" userId="e494a108ba6eb516" providerId="LiveId" clId="{672857B8-0263-43FD-B5F5-8B6BEFEFA8DB}" dt="2020-09-24T03:10:14.645" v="1485" actId="26606"/>
          <ac:spMkLst>
            <pc:docMk/>
            <pc:sldMk cId="1039427058" sldId="268"/>
            <ac:spMk id="17" creationId="{0E807223-DF88-4D6D-970E-08919E5E02EB}"/>
          </ac:spMkLst>
        </pc:spChg>
        <pc:spChg chg="add del">
          <ac:chgData name="chika Odioemene" userId="e494a108ba6eb516" providerId="LiveId" clId="{672857B8-0263-43FD-B5F5-8B6BEFEFA8DB}" dt="2020-09-24T03:10:14.645" v="1485" actId="26606"/>
          <ac:spMkLst>
            <pc:docMk/>
            <pc:sldMk cId="1039427058" sldId="268"/>
            <ac:spMk id="19" creationId="{3CBA2BA5-DF4D-437C-9273-F945CF857D8B}"/>
          </ac:spMkLst>
        </pc:spChg>
        <pc:spChg chg="add del">
          <ac:chgData name="chika Odioemene" userId="e494a108ba6eb516" providerId="LiveId" clId="{672857B8-0263-43FD-B5F5-8B6BEFEFA8DB}" dt="2020-09-24T03:10:14.645" v="1485" actId="26606"/>
          <ac:spMkLst>
            <pc:docMk/>
            <pc:sldMk cId="1039427058" sldId="268"/>
            <ac:spMk id="21" creationId="{7754EA86-2D7A-4D51-B5F6-DA6349D5F4DC}"/>
          </ac:spMkLst>
        </pc:spChg>
        <pc:spChg chg="add">
          <ac:chgData name="chika Odioemene" userId="e494a108ba6eb516" providerId="LiveId" clId="{672857B8-0263-43FD-B5F5-8B6BEFEFA8DB}" dt="2020-09-24T03:10:14.645" v="1485" actId="26606"/>
          <ac:spMkLst>
            <pc:docMk/>
            <pc:sldMk cId="1039427058" sldId="268"/>
            <ac:spMk id="26" creationId="{0E807223-DF88-4D6D-970E-08919E5E02EB}"/>
          </ac:spMkLst>
        </pc:spChg>
        <pc:spChg chg="add">
          <ac:chgData name="chika Odioemene" userId="e494a108ba6eb516" providerId="LiveId" clId="{672857B8-0263-43FD-B5F5-8B6BEFEFA8DB}" dt="2020-09-24T03:10:14.645" v="1485" actId="26606"/>
          <ac:spMkLst>
            <pc:docMk/>
            <pc:sldMk cId="1039427058" sldId="268"/>
            <ac:spMk id="28" creationId="{F8B556C4-7E49-4C36-845D-FC58F507345E}"/>
          </ac:spMkLst>
        </pc:spChg>
        <pc:picChg chg="mod">
          <ac:chgData name="chika Odioemene" userId="e494a108ba6eb516" providerId="LiveId" clId="{672857B8-0263-43FD-B5F5-8B6BEFEFA8DB}" dt="2020-09-24T03:12:28.758" v="1564" actId="1076"/>
          <ac:picMkLst>
            <pc:docMk/>
            <pc:sldMk cId="1039427058" sldId="268"/>
            <ac:picMk id="11" creationId="{32BDBD5F-D49B-4F78-ACA4-F7C02D247831}"/>
          </ac:picMkLst>
        </pc:picChg>
        <pc:cxnChg chg="add">
          <ac:chgData name="chika Odioemene" userId="e494a108ba6eb516" providerId="LiveId" clId="{672857B8-0263-43FD-B5F5-8B6BEFEFA8DB}" dt="2020-09-24T03:15:29.390" v="1653" actId="11529"/>
          <ac:cxnSpMkLst>
            <pc:docMk/>
            <pc:sldMk cId="1039427058" sldId="268"/>
            <ac:cxnSpMk id="3" creationId="{AAB9F432-405E-4355-A8E7-69618D1E43CB}"/>
          </ac:cxnSpMkLst>
        </pc:cxnChg>
      </pc:sldChg>
      <pc:sldChg chg="modSp mod">
        <pc:chgData name="chika Odioemene" userId="e494a108ba6eb516" providerId="LiveId" clId="{672857B8-0263-43FD-B5F5-8B6BEFEFA8DB}" dt="2020-09-24T03:24:24.400" v="2008" actId="1076"/>
        <pc:sldMkLst>
          <pc:docMk/>
          <pc:sldMk cId="415525218" sldId="289"/>
        </pc:sldMkLst>
        <pc:spChg chg="mod">
          <ac:chgData name="chika Odioemene" userId="e494a108ba6eb516" providerId="LiveId" clId="{672857B8-0263-43FD-B5F5-8B6BEFEFA8DB}" dt="2020-09-24T03:24:01.188" v="1992" actId="1076"/>
          <ac:spMkLst>
            <pc:docMk/>
            <pc:sldMk cId="415525218" sldId="289"/>
            <ac:spMk id="5" creationId="{9DD2956C-AE02-4682-AB6F-C6DC205D72BB}"/>
          </ac:spMkLst>
        </pc:spChg>
        <pc:spChg chg="mod">
          <ac:chgData name="chika Odioemene" userId="e494a108ba6eb516" providerId="LiveId" clId="{672857B8-0263-43FD-B5F5-8B6BEFEFA8DB}" dt="2020-09-24T03:23:31.818" v="1976" actId="1076"/>
          <ac:spMkLst>
            <pc:docMk/>
            <pc:sldMk cId="415525218" sldId="289"/>
            <ac:spMk id="6" creationId="{94465F19-6CFA-4331-AC40-22A7C05576A9}"/>
          </ac:spMkLst>
        </pc:spChg>
        <pc:spChg chg="mod">
          <ac:chgData name="chika Odioemene" userId="e494a108ba6eb516" providerId="LiveId" clId="{672857B8-0263-43FD-B5F5-8B6BEFEFA8DB}" dt="2020-09-24T03:23:05.584" v="1963" actId="207"/>
          <ac:spMkLst>
            <pc:docMk/>
            <pc:sldMk cId="415525218" sldId="289"/>
            <ac:spMk id="7" creationId="{437C98A8-3A3C-4087-872A-53CF0766986A}"/>
          </ac:spMkLst>
        </pc:spChg>
        <pc:spChg chg="mod">
          <ac:chgData name="chika Odioemene" userId="e494a108ba6eb516" providerId="LiveId" clId="{672857B8-0263-43FD-B5F5-8B6BEFEFA8DB}" dt="2020-09-24T03:23:37.437" v="1978" actId="207"/>
          <ac:spMkLst>
            <pc:docMk/>
            <pc:sldMk cId="415525218" sldId="289"/>
            <ac:spMk id="8" creationId="{6CBA1C48-A0BB-45F2-89B9-857CCDD229C3}"/>
          </ac:spMkLst>
        </pc:spChg>
        <pc:spChg chg="mod">
          <ac:chgData name="chika Odioemene" userId="e494a108ba6eb516" providerId="LiveId" clId="{672857B8-0263-43FD-B5F5-8B6BEFEFA8DB}" dt="2020-09-24T03:24:06.482" v="1993" actId="1076"/>
          <ac:spMkLst>
            <pc:docMk/>
            <pc:sldMk cId="415525218" sldId="289"/>
            <ac:spMk id="9" creationId="{DBD8FA19-50CC-4A90-AC5C-56BD9D8F0D5F}"/>
          </ac:spMkLst>
        </pc:spChg>
        <pc:spChg chg="mod">
          <ac:chgData name="chika Odioemene" userId="e494a108ba6eb516" providerId="LiveId" clId="{672857B8-0263-43FD-B5F5-8B6BEFEFA8DB}" dt="2020-09-24T03:24:24.400" v="2008" actId="1076"/>
          <ac:spMkLst>
            <pc:docMk/>
            <pc:sldMk cId="415525218" sldId="289"/>
            <ac:spMk id="11" creationId="{E86AB9A3-6871-42EB-836A-0DAE5E23E078}"/>
          </ac:spMkLst>
        </pc:spChg>
        <pc:spChg chg="mod">
          <ac:chgData name="chika Odioemene" userId="e494a108ba6eb516" providerId="LiveId" clId="{672857B8-0263-43FD-B5F5-8B6BEFEFA8DB}" dt="2020-09-24T03:23:00.829" v="1962" actId="207"/>
          <ac:spMkLst>
            <pc:docMk/>
            <pc:sldMk cId="415525218" sldId="289"/>
            <ac:spMk id="13" creationId="{949C70F0-BD56-402A-8A69-C776339D6CAA}"/>
          </ac:spMkLst>
        </pc:spChg>
        <pc:spChg chg="mod">
          <ac:chgData name="chika Odioemene" userId="e494a108ba6eb516" providerId="LiveId" clId="{672857B8-0263-43FD-B5F5-8B6BEFEFA8DB}" dt="2020-09-24T03:23:50.984" v="1987" actId="403"/>
          <ac:spMkLst>
            <pc:docMk/>
            <pc:sldMk cId="415525218" sldId="289"/>
            <ac:spMk id="26" creationId="{20A7003B-D2EC-4CC2-8689-273A221524AB}"/>
          </ac:spMkLst>
        </pc:spChg>
        <pc:spChg chg="mod">
          <ac:chgData name="chika Odioemene" userId="e494a108ba6eb516" providerId="LiveId" clId="{672857B8-0263-43FD-B5F5-8B6BEFEFA8DB}" dt="2020-09-24T03:23:59.712" v="1991" actId="207"/>
          <ac:spMkLst>
            <pc:docMk/>
            <pc:sldMk cId="415525218" sldId="289"/>
            <ac:spMk id="29" creationId="{58F07F71-1201-42D7-8519-2B58E42F173B}"/>
          </ac:spMkLst>
        </pc:spChg>
        <pc:grpChg chg="mod">
          <ac:chgData name="chika Odioemene" userId="e494a108ba6eb516" providerId="LiveId" clId="{672857B8-0263-43FD-B5F5-8B6BEFEFA8DB}" dt="2020-09-24T03:23:15.771" v="1967" actId="207"/>
          <ac:grpSpMkLst>
            <pc:docMk/>
            <pc:sldMk cId="415525218" sldId="289"/>
            <ac:grpSpMk id="16" creationId="{ECA43E48-E968-479E-91B6-2B3B8811A895}"/>
          </ac:grpSpMkLst>
        </pc:grpChg>
        <pc:picChg chg="mod">
          <ac:chgData name="chika Odioemene" userId="e494a108ba6eb516" providerId="LiveId" clId="{672857B8-0263-43FD-B5F5-8B6BEFEFA8DB}" dt="2020-09-24T03:23:27.542" v="1975" actId="1076"/>
          <ac:picMkLst>
            <pc:docMk/>
            <pc:sldMk cId="415525218" sldId="289"/>
            <ac:picMk id="4" creationId="{22FDCB40-A658-4D59-819F-C1B5953FCC4B}"/>
          </ac:picMkLst>
        </pc:picChg>
      </pc:sldChg>
      <pc:sldChg chg="del">
        <pc:chgData name="chika Odioemene" userId="e494a108ba6eb516" providerId="LiveId" clId="{672857B8-0263-43FD-B5F5-8B6BEFEFA8DB}" dt="2020-09-24T02:53:31.105" v="1033" actId="47"/>
        <pc:sldMkLst>
          <pc:docMk/>
          <pc:sldMk cId="3738893208" sldId="1347"/>
        </pc:sldMkLst>
      </pc:sldChg>
      <pc:sldChg chg="del">
        <pc:chgData name="chika Odioemene" userId="e494a108ba6eb516" providerId="LiveId" clId="{672857B8-0263-43FD-B5F5-8B6BEFEFA8DB}" dt="2020-09-24T03:08:02.635" v="1441" actId="47"/>
        <pc:sldMkLst>
          <pc:docMk/>
          <pc:sldMk cId="665274285" sldId="1350"/>
        </pc:sldMkLst>
      </pc:sldChg>
      <pc:sldChg chg="modSp mod ord">
        <pc:chgData name="chika Odioemene" userId="e494a108ba6eb516" providerId="LiveId" clId="{672857B8-0263-43FD-B5F5-8B6BEFEFA8DB}" dt="2020-09-24T03:20:59.984" v="1899"/>
        <pc:sldMkLst>
          <pc:docMk/>
          <pc:sldMk cId="1957264549" sldId="1351"/>
        </pc:sldMkLst>
        <pc:graphicFrameChg chg="modGraphic">
          <ac:chgData name="chika Odioemene" userId="e494a108ba6eb516" providerId="LiveId" clId="{672857B8-0263-43FD-B5F5-8B6BEFEFA8DB}" dt="2020-09-24T03:16:54.865" v="1682" actId="14734"/>
          <ac:graphicFrameMkLst>
            <pc:docMk/>
            <pc:sldMk cId="1957264549" sldId="1351"/>
            <ac:graphicFrameMk id="4" creationId="{DBF9C5BC-9A7C-4A9B-BF75-87423F9973D8}"/>
          </ac:graphicFrameMkLst>
        </pc:graphicFrameChg>
      </pc:sldChg>
      <pc:sldChg chg="del">
        <pc:chgData name="chika Odioemene" userId="e494a108ba6eb516" providerId="LiveId" clId="{672857B8-0263-43FD-B5F5-8B6BEFEFA8DB}" dt="2020-09-24T02:43:39.839" v="651" actId="47"/>
        <pc:sldMkLst>
          <pc:docMk/>
          <pc:sldMk cId="322736208" sldId="1354"/>
        </pc:sldMkLst>
      </pc:sldChg>
      <pc:sldChg chg="modSp mod">
        <pc:chgData name="chika Odioemene" userId="e494a108ba6eb516" providerId="LiveId" clId="{672857B8-0263-43FD-B5F5-8B6BEFEFA8DB}" dt="2020-09-24T03:09:00.268" v="1461"/>
        <pc:sldMkLst>
          <pc:docMk/>
          <pc:sldMk cId="490406181" sldId="1355"/>
        </pc:sldMkLst>
        <pc:spChg chg="mod">
          <ac:chgData name="chika Odioemene" userId="e494a108ba6eb516" providerId="LiveId" clId="{672857B8-0263-43FD-B5F5-8B6BEFEFA8DB}" dt="2020-09-24T03:09:00.268" v="1461"/>
          <ac:spMkLst>
            <pc:docMk/>
            <pc:sldMk cId="490406181" sldId="1355"/>
            <ac:spMk id="2" creationId="{9C091013-6D86-4676-B459-32988D034591}"/>
          </ac:spMkLst>
        </pc:spChg>
        <pc:spChg chg="mod">
          <ac:chgData name="chika Odioemene" userId="e494a108ba6eb516" providerId="LiveId" clId="{672857B8-0263-43FD-B5F5-8B6BEFEFA8DB}" dt="2020-09-24T03:08:49.490" v="1454" actId="207"/>
          <ac:spMkLst>
            <pc:docMk/>
            <pc:sldMk cId="490406181" sldId="1355"/>
            <ac:spMk id="6" creationId="{994E75FB-928C-4256-B6BA-210C91EB90F6}"/>
          </ac:spMkLst>
        </pc:spChg>
        <pc:spChg chg="mod">
          <ac:chgData name="chika Odioemene" userId="e494a108ba6eb516" providerId="LiveId" clId="{672857B8-0263-43FD-B5F5-8B6BEFEFA8DB}" dt="2020-09-24T03:08:44.583" v="1453" actId="207"/>
          <ac:spMkLst>
            <pc:docMk/>
            <pc:sldMk cId="490406181" sldId="1355"/>
            <ac:spMk id="7" creationId="{D5A02CA0-D636-4919-A866-18D3769EA753}"/>
          </ac:spMkLst>
        </pc:spChg>
      </pc:sldChg>
      <pc:sldChg chg="addSp delSp modSp mod setBg setClrOvrMap">
        <pc:chgData name="chika Odioemene" userId="e494a108ba6eb516" providerId="LiveId" clId="{672857B8-0263-43FD-B5F5-8B6BEFEFA8DB}" dt="2020-09-24T03:22:26.530" v="1949" actId="26606"/>
        <pc:sldMkLst>
          <pc:docMk/>
          <pc:sldMk cId="3229444636" sldId="1356"/>
        </pc:sldMkLst>
        <pc:spChg chg="add del">
          <ac:chgData name="chika Odioemene" userId="e494a108ba6eb516" providerId="LiveId" clId="{672857B8-0263-43FD-B5F5-8B6BEFEFA8DB}" dt="2020-09-24T03:21:16.133" v="1901" actId="478"/>
          <ac:spMkLst>
            <pc:docMk/>
            <pc:sldMk cId="3229444636" sldId="1356"/>
            <ac:spMk id="2" creationId="{6DCDB8C2-7E7C-42FC-A3F7-349AABBCA497}"/>
          </ac:spMkLst>
        </pc:spChg>
        <pc:spChg chg="mod">
          <ac:chgData name="chika Odioemene" userId="e494a108ba6eb516" providerId="LiveId" clId="{672857B8-0263-43FD-B5F5-8B6BEFEFA8DB}" dt="2020-09-24T03:22:26.530" v="1949" actId="26606"/>
          <ac:spMkLst>
            <pc:docMk/>
            <pc:sldMk cId="3229444636" sldId="1356"/>
            <ac:spMk id="3" creationId="{34C062AD-E2F6-43B8-AC85-DA224B0A2EEE}"/>
          </ac:spMkLst>
        </pc:spChg>
        <pc:spChg chg="mod ord">
          <ac:chgData name="chika Odioemene" userId="e494a108ba6eb516" providerId="LiveId" clId="{672857B8-0263-43FD-B5F5-8B6BEFEFA8DB}" dt="2020-09-24T03:22:26.530" v="1949" actId="26606"/>
          <ac:spMkLst>
            <pc:docMk/>
            <pc:sldMk cId="3229444636" sldId="1356"/>
            <ac:spMk id="4" creationId="{0F4EF76F-669D-451B-9771-B30C555F3D4E}"/>
          </ac:spMkLst>
        </pc:spChg>
        <pc:spChg chg="add del">
          <ac:chgData name="chika Odioemene" userId="e494a108ba6eb516" providerId="LiveId" clId="{672857B8-0263-43FD-B5F5-8B6BEFEFA8DB}" dt="2020-09-24T03:22:26.530" v="1949" actId="26606"/>
          <ac:spMkLst>
            <pc:docMk/>
            <pc:sldMk cId="3229444636" sldId="1356"/>
            <ac:spMk id="13" creationId="{F6B7BFBD-C488-4B5B-ABE5-8256F3FFB048}"/>
          </ac:spMkLst>
        </pc:spChg>
        <pc:spChg chg="add del">
          <ac:chgData name="chika Odioemene" userId="e494a108ba6eb516" providerId="LiveId" clId="{672857B8-0263-43FD-B5F5-8B6BEFEFA8DB}" dt="2020-09-24T03:22:26.530" v="1949" actId="26606"/>
          <ac:spMkLst>
            <pc:docMk/>
            <pc:sldMk cId="3229444636" sldId="1356"/>
            <ac:spMk id="15" creationId="{2BA7674F-A261-445A-AE3A-A0AA30620EC8}"/>
          </ac:spMkLst>
        </pc:spChg>
        <pc:spChg chg="add del">
          <ac:chgData name="chika Odioemene" userId="e494a108ba6eb516" providerId="LiveId" clId="{672857B8-0263-43FD-B5F5-8B6BEFEFA8DB}" dt="2020-09-24T03:22:26.530" v="1949" actId="26606"/>
          <ac:spMkLst>
            <pc:docMk/>
            <pc:sldMk cId="3229444636" sldId="1356"/>
            <ac:spMk id="17" creationId="{BA53A58C-A067-4B87-B48C-CB90C1FA0FEE}"/>
          </ac:spMkLst>
        </pc:spChg>
        <pc:grpChg chg="add del">
          <ac:chgData name="chika Odioemene" userId="e494a108ba6eb516" providerId="LiveId" clId="{672857B8-0263-43FD-B5F5-8B6BEFEFA8DB}" dt="2020-09-24T03:22:26.530" v="1949" actId="26606"/>
          <ac:grpSpMkLst>
            <pc:docMk/>
            <pc:sldMk cId="3229444636" sldId="1356"/>
            <ac:grpSpMk id="9" creationId="{8C89EA62-F38E-4285-A105-C5E1BD360093}"/>
          </ac:grpSpMkLst>
        </pc:grpChg>
        <pc:picChg chg="add del mod">
          <ac:chgData name="chika Odioemene" userId="e494a108ba6eb516" providerId="LiveId" clId="{672857B8-0263-43FD-B5F5-8B6BEFEFA8DB}" dt="2020-09-24T03:22:25.687" v="1947" actId="26606"/>
          <ac:picMkLst>
            <pc:docMk/>
            <pc:sldMk cId="3229444636" sldId="1356"/>
            <ac:picMk id="21" creationId="{5CE93A89-E3B4-4E9C-81F7-EB657FDB6768}"/>
          </ac:picMkLst>
        </pc:picChg>
      </pc:sldChg>
      <pc:sldChg chg="del">
        <pc:chgData name="chika Odioemene" userId="e494a108ba6eb516" providerId="LiveId" clId="{672857B8-0263-43FD-B5F5-8B6BEFEFA8DB}" dt="2020-09-24T02:36:57.965" v="531" actId="2696"/>
        <pc:sldMkLst>
          <pc:docMk/>
          <pc:sldMk cId="3367794200" sldId="1358"/>
        </pc:sldMkLst>
      </pc:sldChg>
      <pc:sldChg chg="del">
        <pc:chgData name="chika Odioemene" userId="e494a108ba6eb516" providerId="LiveId" clId="{672857B8-0263-43FD-B5F5-8B6BEFEFA8DB}" dt="2020-09-24T02:43:45.940" v="652" actId="47"/>
        <pc:sldMkLst>
          <pc:docMk/>
          <pc:sldMk cId="2567798081" sldId="1359"/>
        </pc:sldMkLst>
      </pc:sldChg>
      <pc:sldChg chg="del">
        <pc:chgData name="chika Odioemene" userId="e494a108ba6eb516" providerId="LiveId" clId="{672857B8-0263-43FD-B5F5-8B6BEFEFA8DB}" dt="2020-09-24T02:43:49.201" v="653" actId="47"/>
        <pc:sldMkLst>
          <pc:docMk/>
          <pc:sldMk cId="3003233884" sldId="1360"/>
        </pc:sldMkLst>
      </pc:sldChg>
      <pc:sldChg chg="del">
        <pc:chgData name="chika Odioemene" userId="e494a108ba6eb516" providerId="LiveId" clId="{672857B8-0263-43FD-B5F5-8B6BEFEFA8DB}" dt="2020-09-24T02:43:57.589" v="654" actId="47"/>
        <pc:sldMkLst>
          <pc:docMk/>
          <pc:sldMk cId="2599816413" sldId="1361"/>
        </pc:sldMkLst>
      </pc:sldChg>
      <pc:sldChg chg="del">
        <pc:chgData name="chika Odioemene" userId="e494a108ba6eb516" providerId="LiveId" clId="{672857B8-0263-43FD-B5F5-8B6BEFEFA8DB}" dt="2020-09-24T03:08:04.185" v="1442" actId="47"/>
        <pc:sldMkLst>
          <pc:docMk/>
          <pc:sldMk cId="938486933" sldId="1362"/>
        </pc:sldMkLst>
      </pc:sldChg>
      <pc:sldChg chg="del">
        <pc:chgData name="chika Odioemene" userId="e494a108ba6eb516" providerId="LiveId" clId="{672857B8-0263-43FD-B5F5-8B6BEFEFA8DB}" dt="2020-09-24T03:08:05.671" v="1443" actId="47"/>
        <pc:sldMkLst>
          <pc:docMk/>
          <pc:sldMk cId="2627087122" sldId="1363"/>
        </pc:sldMkLst>
      </pc:sldChg>
      <pc:sldChg chg="del">
        <pc:chgData name="chika Odioemene" userId="e494a108ba6eb516" providerId="LiveId" clId="{672857B8-0263-43FD-B5F5-8B6BEFEFA8DB}" dt="2020-09-24T02:44:00.259" v="661" actId="47"/>
        <pc:sldMkLst>
          <pc:docMk/>
          <pc:sldMk cId="1604855629" sldId="1367"/>
        </pc:sldMkLst>
      </pc:sldChg>
      <pc:sldChg chg="del">
        <pc:chgData name="chika Odioemene" userId="e494a108ba6eb516" providerId="LiveId" clId="{672857B8-0263-43FD-B5F5-8B6BEFEFA8DB}" dt="2020-09-24T02:44:04.765" v="662" actId="47"/>
        <pc:sldMkLst>
          <pc:docMk/>
          <pc:sldMk cId="583072884" sldId="1368"/>
        </pc:sldMkLst>
      </pc:sldChg>
      <pc:sldChg chg="del">
        <pc:chgData name="chika Odioemene" userId="e494a108ba6eb516" providerId="LiveId" clId="{672857B8-0263-43FD-B5F5-8B6BEFEFA8DB}" dt="2020-09-24T02:53:33.190" v="1034" actId="47"/>
        <pc:sldMkLst>
          <pc:docMk/>
          <pc:sldMk cId="2616206109" sldId="1374"/>
        </pc:sldMkLst>
      </pc:sldChg>
      <pc:sldChg chg="addSp delSp modSp new mod modClrScheme chgLayout">
        <pc:chgData name="chika Odioemene" userId="e494a108ba6eb516" providerId="LiveId" clId="{672857B8-0263-43FD-B5F5-8B6BEFEFA8DB}" dt="2020-09-24T02:36:49.800" v="524" actId="113"/>
        <pc:sldMkLst>
          <pc:docMk/>
          <pc:sldMk cId="2748730147" sldId="1375"/>
        </pc:sldMkLst>
        <pc:spChg chg="del">
          <ac:chgData name="chika Odioemene" userId="e494a108ba6eb516" providerId="LiveId" clId="{672857B8-0263-43FD-B5F5-8B6BEFEFA8DB}" dt="2020-09-24T02:29:46.467" v="1" actId="700"/>
          <ac:spMkLst>
            <pc:docMk/>
            <pc:sldMk cId="2748730147" sldId="1375"/>
            <ac:spMk id="2" creationId="{A42DE8B0-9445-4B93-9036-ED6B29A695A0}"/>
          </ac:spMkLst>
        </pc:spChg>
        <pc:spChg chg="del">
          <ac:chgData name="chika Odioemene" userId="e494a108ba6eb516" providerId="LiveId" clId="{672857B8-0263-43FD-B5F5-8B6BEFEFA8DB}" dt="2020-09-24T02:29:46.467" v="1" actId="700"/>
          <ac:spMkLst>
            <pc:docMk/>
            <pc:sldMk cId="2748730147" sldId="1375"/>
            <ac:spMk id="3" creationId="{EE5DA7BD-FCA5-420F-80FE-0F777D8AD112}"/>
          </ac:spMkLst>
        </pc:spChg>
        <pc:spChg chg="add mod">
          <ac:chgData name="chika Odioemene" userId="e494a108ba6eb516" providerId="LiveId" clId="{672857B8-0263-43FD-B5F5-8B6BEFEFA8DB}" dt="2020-09-24T02:34:55.833" v="467" actId="14100"/>
          <ac:spMkLst>
            <pc:docMk/>
            <pc:sldMk cId="2748730147" sldId="1375"/>
            <ac:spMk id="4" creationId="{3B2AC113-18AD-46CA-AFA1-A77634C1C5D6}"/>
          </ac:spMkLst>
        </pc:spChg>
        <pc:graphicFrameChg chg="add mod modGraphic">
          <ac:chgData name="chika Odioemene" userId="e494a108ba6eb516" providerId="LiveId" clId="{672857B8-0263-43FD-B5F5-8B6BEFEFA8DB}" dt="2020-09-24T02:33:20.788" v="254" actId="478"/>
          <ac:graphicFrameMkLst>
            <pc:docMk/>
            <pc:sldMk cId="2748730147" sldId="1375"/>
            <ac:graphicFrameMk id="5" creationId="{79AF05B9-90BF-4C25-A68F-3A2D49AD2F74}"/>
          </ac:graphicFrameMkLst>
        </pc:graphicFrameChg>
        <pc:graphicFrameChg chg="add mod modGraphic">
          <ac:chgData name="chika Odioemene" userId="e494a108ba6eb516" providerId="LiveId" clId="{672857B8-0263-43FD-B5F5-8B6BEFEFA8DB}" dt="2020-09-24T02:36:49.800" v="524" actId="113"/>
          <ac:graphicFrameMkLst>
            <pc:docMk/>
            <pc:sldMk cId="2748730147" sldId="1375"/>
            <ac:graphicFrameMk id="6" creationId="{CAAA67D3-BEFD-4504-A750-9AAD8FEBA8BF}"/>
          </ac:graphicFrameMkLst>
        </pc:graphicFrameChg>
      </pc:sldChg>
      <pc:sldChg chg="addSp delSp modSp new mod setBg">
        <pc:chgData name="chika Odioemene" userId="e494a108ba6eb516" providerId="LiveId" clId="{672857B8-0263-43FD-B5F5-8B6BEFEFA8DB}" dt="2020-09-24T02:43:37.190" v="650" actId="26606"/>
        <pc:sldMkLst>
          <pc:docMk/>
          <pc:sldMk cId="393044867" sldId="1376"/>
        </pc:sldMkLst>
        <pc:spChg chg="add mod">
          <ac:chgData name="chika Odioemene" userId="e494a108ba6eb516" providerId="LiveId" clId="{672857B8-0263-43FD-B5F5-8B6BEFEFA8DB}" dt="2020-09-24T02:43:37.190" v="650" actId="26606"/>
          <ac:spMkLst>
            <pc:docMk/>
            <pc:sldMk cId="393044867" sldId="1376"/>
            <ac:spMk id="4" creationId="{08F7AF45-5D0F-46B6-A024-781C8CCB1CDC}"/>
          </ac:spMkLst>
        </pc:spChg>
        <pc:spChg chg="add del">
          <ac:chgData name="chika Odioemene" userId="e494a108ba6eb516" providerId="LiveId" clId="{672857B8-0263-43FD-B5F5-8B6BEFEFA8DB}" dt="2020-09-24T02:43:37.190" v="650" actId="26606"/>
          <ac:spMkLst>
            <pc:docMk/>
            <pc:sldMk cId="393044867" sldId="1376"/>
            <ac:spMk id="9" creationId="{0E807223-DF88-4D6D-970E-08919E5E02EB}"/>
          </ac:spMkLst>
        </pc:spChg>
        <pc:spChg chg="add del">
          <ac:chgData name="chika Odioemene" userId="e494a108ba6eb516" providerId="LiveId" clId="{672857B8-0263-43FD-B5F5-8B6BEFEFA8DB}" dt="2020-09-24T02:43:37.190" v="650" actId="26606"/>
          <ac:spMkLst>
            <pc:docMk/>
            <pc:sldMk cId="393044867" sldId="1376"/>
            <ac:spMk id="11" creationId="{2078F889-8780-48D5-8B9E-DF8B13063783}"/>
          </ac:spMkLst>
        </pc:spChg>
        <pc:spChg chg="add del">
          <ac:chgData name="chika Odioemene" userId="e494a108ba6eb516" providerId="LiveId" clId="{672857B8-0263-43FD-B5F5-8B6BEFEFA8DB}" dt="2020-09-24T02:43:37.190" v="650" actId="26606"/>
          <ac:spMkLst>
            <pc:docMk/>
            <pc:sldMk cId="393044867" sldId="1376"/>
            <ac:spMk id="13" creationId="{3A4CABA2-22A0-44B2-BD92-28FF73FCEA27}"/>
          </ac:spMkLst>
        </pc:spChg>
        <pc:graphicFrameChg chg="add mod ord modGraphic">
          <ac:chgData name="chika Odioemene" userId="e494a108ba6eb516" providerId="LiveId" clId="{672857B8-0263-43FD-B5F5-8B6BEFEFA8DB}" dt="2020-09-24T02:43:37.190" v="650" actId="26606"/>
          <ac:graphicFrameMkLst>
            <pc:docMk/>
            <pc:sldMk cId="393044867" sldId="1376"/>
            <ac:graphicFrameMk id="2" creationId="{210CE111-B98E-4CD0-A262-AC96C7F279A3}"/>
          </ac:graphicFrameMkLst>
        </pc:graphicFrameChg>
      </pc:sldChg>
      <pc:sldChg chg="addSp delSp modSp new mod modClrScheme chgLayout">
        <pc:chgData name="chika Odioemene" userId="e494a108ba6eb516" providerId="LiveId" clId="{672857B8-0263-43FD-B5F5-8B6BEFEFA8DB}" dt="2020-09-24T02:53:27.382" v="1032" actId="14100"/>
        <pc:sldMkLst>
          <pc:docMk/>
          <pc:sldMk cId="2141860900" sldId="1377"/>
        </pc:sldMkLst>
        <pc:spChg chg="add mod">
          <ac:chgData name="chika Odioemene" userId="e494a108ba6eb516" providerId="LiveId" clId="{672857B8-0263-43FD-B5F5-8B6BEFEFA8DB}" dt="2020-09-24T02:53:17.366" v="1030"/>
          <ac:spMkLst>
            <pc:docMk/>
            <pc:sldMk cId="2141860900" sldId="1377"/>
            <ac:spMk id="2" creationId="{7D528C85-196D-4C3C-BB10-255CB5BF3BA3}"/>
          </ac:spMkLst>
        </pc:spChg>
        <pc:graphicFrameChg chg="add del mod modGraphic">
          <ac:chgData name="chika Odioemene" userId="e494a108ba6eb516" providerId="LiveId" clId="{672857B8-0263-43FD-B5F5-8B6BEFEFA8DB}" dt="2020-09-24T02:45:21.810" v="710" actId="1032"/>
          <ac:graphicFrameMkLst>
            <pc:docMk/>
            <pc:sldMk cId="2141860900" sldId="1377"/>
            <ac:graphicFrameMk id="3" creationId="{2D268076-CB65-435C-9A71-6B02B3FB64E1}"/>
          </ac:graphicFrameMkLst>
        </pc:graphicFrameChg>
        <pc:graphicFrameChg chg="add mod modGraphic">
          <ac:chgData name="chika Odioemene" userId="e494a108ba6eb516" providerId="LiveId" clId="{672857B8-0263-43FD-B5F5-8B6BEFEFA8DB}" dt="2020-09-24T02:53:27.382" v="1032" actId="14100"/>
          <ac:graphicFrameMkLst>
            <pc:docMk/>
            <pc:sldMk cId="2141860900" sldId="1377"/>
            <ac:graphicFrameMk id="4" creationId="{32809AE2-E436-4FCE-AB23-196FF70E8037}"/>
          </ac:graphicFrameMkLst>
        </pc:graphicFrameChg>
      </pc:sldChg>
      <pc:sldChg chg="addSp modSp add mod">
        <pc:chgData name="chika Odioemene" userId="e494a108ba6eb516" providerId="LiveId" clId="{672857B8-0263-43FD-B5F5-8B6BEFEFA8DB}" dt="2020-09-24T03:05:40.260" v="1375" actId="22"/>
        <pc:sldMkLst>
          <pc:docMk/>
          <pc:sldMk cId="2384558118" sldId="1378"/>
        </pc:sldMkLst>
        <pc:spChg chg="add">
          <ac:chgData name="chika Odioemene" userId="e494a108ba6eb516" providerId="LiveId" clId="{672857B8-0263-43FD-B5F5-8B6BEFEFA8DB}" dt="2020-09-24T03:05:40.260" v="1375" actId="22"/>
          <ac:spMkLst>
            <pc:docMk/>
            <pc:sldMk cId="2384558118" sldId="1378"/>
            <ac:spMk id="3" creationId="{F69FD845-223C-44A2-88EA-B8CE54E82A36}"/>
          </ac:spMkLst>
        </pc:spChg>
        <pc:graphicFrameChg chg="mod">
          <ac:chgData name="chika Odioemene" userId="e494a108ba6eb516" providerId="LiveId" clId="{672857B8-0263-43FD-B5F5-8B6BEFEFA8DB}" dt="2020-09-24T02:55:27.402" v="1089" actId="14100"/>
          <ac:graphicFrameMkLst>
            <pc:docMk/>
            <pc:sldMk cId="2384558118" sldId="1378"/>
            <ac:graphicFrameMk id="4" creationId="{32809AE2-E436-4FCE-AB23-196FF70E8037}"/>
          </ac:graphicFrameMkLst>
        </pc:graphicFrameChg>
      </pc:sldChg>
      <pc:sldChg chg="addSp modSp add mod ord">
        <pc:chgData name="chika Odioemene" userId="e494a108ba6eb516" providerId="LiveId" clId="{672857B8-0263-43FD-B5F5-8B6BEFEFA8DB}" dt="2020-09-24T03:05:43.076" v="1382" actId="22"/>
        <pc:sldMkLst>
          <pc:docMk/>
          <pc:sldMk cId="3370487775" sldId="1379"/>
        </pc:sldMkLst>
        <pc:spChg chg="mod">
          <ac:chgData name="chika Odioemene" userId="e494a108ba6eb516" providerId="LiveId" clId="{672857B8-0263-43FD-B5F5-8B6BEFEFA8DB}" dt="2020-09-24T02:57:24.491" v="1154" actId="1076"/>
          <ac:spMkLst>
            <pc:docMk/>
            <pc:sldMk cId="3370487775" sldId="1379"/>
            <ac:spMk id="2" creationId="{7D528C85-196D-4C3C-BB10-255CB5BF3BA3}"/>
          </ac:spMkLst>
        </pc:spChg>
        <pc:spChg chg="add">
          <ac:chgData name="chika Odioemene" userId="e494a108ba6eb516" providerId="LiveId" clId="{672857B8-0263-43FD-B5F5-8B6BEFEFA8DB}" dt="2020-09-24T03:05:43.076" v="1382" actId="22"/>
          <ac:spMkLst>
            <pc:docMk/>
            <pc:sldMk cId="3370487775" sldId="1379"/>
            <ac:spMk id="3" creationId="{24EE7EB9-49E7-42BC-BACE-9EA2CE7FEFCF}"/>
          </ac:spMkLst>
        </pc:spChg>
        <pc:graphicFrameChg chg="mod">
          <ac:chgData name="chika Odioemene" userId="e494a108ba6eb516" providerId="LiveId" clId="{672857B8-0263-43FD-B5F5-8B6BEFEFA8DB}" dt="2020-09-24T03:03:21.733" v="1308" actId="20577"/>
          <ac:graphicFrameMkLst>
            <pc:docMk/>
            <pc:sldMk cId="3370487775" sldId="1379"/>
            <ac:graphicFrameMk id="4" creationId="{32809AE2-E436-4FCE-AB23-196FF70E8037}"/>
          </ac:graphicFrameMkLst>
        </pc:graphicFrameChg>
      </pc:sldChg>
      <pc:sldChg chg="new del">
        <pc:chgData name="chika Odioemene" userId="e494a108ba6eb516" providerId="LiveId" clId="{672857B8-0263-43FD-B5F5-8B6BEFEFA8DB}" dt="2020-09-24T03:03:38.171" v="1311" actId="47"/>
        <pc:sldMkLst>
          <pc:docMk/>
          <pc:sldMk cId="1569413607" sldId="1380"/>
        </pc:sldMkLst>
      </pc:sldChg>
      <pc:sldChg chg="addSp modSp add mod ord">
        <pc:chgData name="chika Odioemene" userId="e494a108ba6eb516" providerId="LiveId" clId="{672857B8-0263-43FD-B5F5-8B6BEFEFA8DB}" dt="2020-09-24T03:05:46.536" v="1383" actId="22"/>
        <pc:sldMkLst>
          <pc:docMk/>
          <pc:sldMk cId="2633064881" sldId="1381"/>
        </pc:sldMkLst>
        <pc:spChg chg="mod">
          <ac:chgData name="chika Odioemene" userId="e494a108ba6eb516" providerId="LiveId" clId="{672857B8-0263-43FD-B5F5-8B6BEFEFA8DB}" dt="2020-09-24T02:59:46.830" v="1231" actId="1076"/>
          <ac:spMkLst>
            <pc:docMk/>
            <pc:sldMk cId="2633064881" sldId="1381"/>
            <ac:spMk id="2" creationId="{7D528C85-196D-4C3C-BB10-255CB5BF3BA3}"/>
          </ac:spMkLst>
        </pc:spChg>
        <pc:spChg chg="add">
          <ac:chgData name="chika Odioemene" userId="e494a108ba6eb516" providerId="LiveId" clId="{672857B8-0263-43FD-B5F5-8B6BEFEFA8DB}" dt="2020-09-24T03:05:46.536" v="1383" actId="22"/>
          <ac:spMkLst>
            <pc:docMk/>
            <pc:sldMk cId="2633064881" sldId="1381"/>
            <ac:spMk id="3" creationId="{E56696E9-8ACE-4BED-97B4-1F9247D47DA6}"/>
          </ac:spMkLst>
        </pc:spChg>
        <pc:graphicFrameChg chg="mod">
          <ac:chgData name="chika Odioemene" userId="e494a108ba6eb516" providerId="LiveId" clId="{672857B8-0263-43FD-B5F5-8B6BEFEFA8DB}" dt="2020-09-24T02:59:51.664" v="1233" actId="404"/>
          <ac:graphicFrameMkLst>
            <pc:docMk/>
            <pc:sldMk cId="2633064881" sldId="1381"/>
            <ac:graphicFrameMk id="4" creationId="{32809AE2-E436-4FCE-AB23-196FF70E8037}"/>
          </ac:graphicFrameMkLst>
        </pc:graphicFrameChg>
      </pc:sldChg>
      <pc:sldChg chg="addSp modSp add mod ord">
        <pc:chgData name="chika Odioemene" userId="e494a108ba6eb516" providerId="LiveId" clId="{672857B8-0263-43FD-B5F5-8B6BEFEFA8DB}" dt="2020-09-24T03:05:49.260" v="1384" actId="22"/>
        <pc:sldMkLst>
          <pc:docMk/>
          <pc:sldMk cId="4187306621" sldId="1382"/>
        </pc:sldMkLst>
        <pc:spChg chg="add">
          <ac:chgData name="chika Odioemene" userId="e494a108ba6eb516" providerId="LiveId" clId="{672857B8-0263-43FD-B5F5-8B6BEFEFA8DB}" dt="2020-09-24T03:05:49.260" v="1384" actId="22"/>
          <ac:spMkLst>
            <pc:docMk/>
            <pc:sldMk cId="4187306621" sldId="1382"/>
            <ac:spMk id="3" creationId="{95AC67C4-A46F-4E0B-9A2A-C05A36697A86}"/>
          </ac:spMkLst>
        </pc:spChg>
        <pc:graphicFrameChg chg="mod">
          <ac:chgData name="chika Odioemene" userId="e494a108ba6eb516" providerId="LiveId" clId="{672857B8-0263-43FD-B5F5-8B6BEFEFA8DB}" dt="2020-09-24T03:02:19.388" v="1271" actId="20577"/>
          <ac:graphicFrameMkLst>
            <pc:docMk/>
            <pc:sldMk cId="4187306621" sldId="1382"/>
            <ac:graphicFrameMk id="4" creationId="{32809AE2-E436-4FCE-AB23-196FF70E8037}"/>
          </ac:graphicFrameMkLst>
        </pc:graphicFrameChg>
      </pc:sldChg>
      <pc:sldChg chg="addSp modSp add mod">
        <pc:chgData name="chika Odioemene" userId="e494a108ba6eb516" providerId="LiveId" clId="{672857B8-0263-43FD-B5F5-8B6BEFEFA8DB}" dt="2020-09-24T03:07:58.639" v="1434" actId="14100"/>
        <pc:sldMkLst>
          <pc:docMk/>
          <pc:sldMk cId="815787605" sldId="1383"/>
        </pc:sldMkLst>
        <pc:spChg chg="mod">
          <ac:chgData name="chika Odioemene" userId="e494a108ba6eb516" providerId="LiveId" clId="{672857B8-0263-43FD-B5F5-8B6BEFEFA8DB}" dt="2020-09-24T03:07:56.408" v="1433" actId="1076"/>
          <ac:spMkLst>
            <pc:docMk/>
            <pc:sldMk cId="815787605" sldId="1383"/>
            <ac:spMk id="2" creationId="{7D528C85-196D-4C3C-BB10-255CB5BF3BA3}"/>
          </ac:spMkLst>
        </pc:spChg>
        <pc:spChg chg="add mod">
          <ac:chgData name="chika Odioemene" userId="e494a108ba6eb516" providerId="LiveId" clId="{672857B8-0263-43FD-B5F5-8B6BEFEFA8DB}" dt="2020-09-24T03:07:50.858" v="1431" actId="1076"/>
          <ac:spMkLst>
            <pc:docMk/>
            <pc:sldMk cId="815787605" sldId="1383"/>
            <ac:spMk id="5" creationId="{8916791B-0D59-49E7-AEB6-B0DC80F51F8D}"/>
          </ac:spMkLst>
        </pc:spChg>
        <pc:graphicFrameChg chg="mod">
          <ac:chgData name="chika Odioemene" userId="e494a108ba6eb516" providerId="LiveId" clId="{672857B8-0263-43FD-B5F5-8B6BEFEFA8DB}" dt="2020-09-24T03:07:58.639" v="1434" actId="14100"/>
          <ac:graphicFrameMkLst>
            <pc:docMk/>
            <pc:sldMk cId="815787605" sldId="1383"/>
            <ac:graphicFrameMk id="4" creationId="{32809AE2-E436-4FCE-AB23-196FF70E8037}"/>
          </ac:graphicFrameMkLst>
        </pc:graphicFrameChg>
      </pc:sldChg>
      <pc:sldChg chg="addSp modSp add mod">
        <pc:chgData name="chika Odioemene" userId="e494a108ba6eb516" providerId="LiveId" clId="{672857B8-0263-43FD-B5F5-8B6BEFEFA8DB}" dt="2020-09-24T03:05:51.756" v="1385" actId="22"/>
        <pc:sldMkLst>
          <pc:docMk/>
          <pc:sldMk cId="1294161784" sldId="1384"/>
        </pc:sldMkLst>
        <pc:spChg chg="mod">
          <ac:chgData name="chika Odioemene" userId="e494a108ba6eb516" providerId="LiveId" clId="{672857B8-0263-43FD-B5F5-8B6BEFEFA8DB}" dt="2020-09-24T03:05:23.542" v="1373" actId="1076"/>
          <ac:spMkLst>
            <pc:docMk/>
            <pc:sldMk cId="1294161784" sldId="1384"/>
            <ac:spMk id="2" creationId="{7D528C85-196D-4C3C-BB10-255CB5BF3BA3}"/>
          </ac:spMkLst>
        </pc:spChg>
        <pc:spChg chg="add">
          <ac:chgData name="chika Odioemene" userId="e494a108ba6eb516" providerId="LiveId" clId="{672857B8-0263-43FD-B5F5-8B6BEFEFA8DB}" dt="2020-09-24T03:05:51.756" v="1385" actId="22"/>
          <ac:spMkLst>
            <pc:docMk/>
            <pc:sldMk cId="1294161784" sldId="1384"/>
            <ac:spMk id="3" creationId="{3AA8908C-7AEE-4AA9-BA7B-61CFF9F166CE}"/>
          </ac:spMkLst>
        </pc:spChg>
        <pc:graphicFrameChg chg="mod">
          <ac:chgData name="chika Odioemene" userId="e494a108ba6eb516" providerId="LiveId" clId="{672857B8-0263-43FD-B5F5-8B6BEFEFA8DB}" dt="2020-09-24T03:05:23.979" v="1374"/>
          <ac:graphicFrameMkLst>
            <pc:docMk/>
            <pc:sldMk cId="1294161784" sldId="1384"/>
            <ac:graphicFrameMk id="4" creationId="{32809AE2-E436-4FCE-AB23-196FF70E8037}"/>
          </ac:graphicFrameMkLst>
        </pc:graphicFrameChg>
      </pc:sldChg>
      <pc:sldChg chg="addSp modSp new mod">
        <pc:chgData name="chika Odioemene" userId="e494a108ba6eb516" providerId="LiveId" clId="{672857B8-0263-43FD-B5F5-8B6BEFEFA8DB}" dt="2020-09-24T03:20:18.041" v="1881" actId="12385"/>
        <pc:sldMkLst>
          <pc:docMk/>
          <pc:sldMk cId="411351430" sldId="1385"/>
        </pc:sldMkLst>
        <pc:graphicFrameChg chg="add mod modGraphic">
          <ac:chgData name="chika Odioemene" userId="e494a108ba6eb516" providerId="LiveId" clId="{672857B8-0263-43FD-B5F5-8B6BEFEFA8DB}" dt="2020-09-24T03:20:18.041" v="1881" actId="12385"/>
          <ac:graphicFrameMkLst>
            <pc:docMk/>
            <pc:sldMk cId="411351430" sldId="1385"/>
            <ac:graphicFrameMk id="2" creationId="{F8BFDB3F-A2A8-4950-8155-7AB19D368B63}"/>
          </ac:graphicFrameMkLst>
        </pc:graphicFrameChg>
      </pc:sldChg>
      <pc:sldChg chg="add">
        <pc:chgData name="chika Odioemene" userId="e494a108ba6eb516" providerId="LiveId" clId="{672857B8-0263-43FD-B5F5-8B6BEFEFA8DB}" dt="2020-09-24T03:20:46.049" v="1890" actId="2890"/>
        <pc:sldMkLst>
          <pc:docMk/>
          <pc:sldMk cId="3503112850" sldId="1386"/>
        </pc:sldMkLst>
      </pc:sldChg>
      <pc:sldChg chg="new del">
        <pc:chgData name="chika Odioemene" userId="e494a108ba6eb516" providerId="LiveId" clId="{672857B8-0263-43FD-B5F5-8B6BEFEFA8DB}" dt="2020-09-24T03:20:43.360" v="1889" actId="47"/>
        <pc:sldMkLst>
          <pc:docMk/>
          <pc:sldMk cId="3674542975" sldId="1386"/>
        </pc:sldMkLst>
      </pc:sldChg>
      <pc:sldChg chg="add">
        <pc:chgData name="chika Odioemene" userId="e494a108ba6eb516" providerId="LiveId" clId="{672857B8-0263-43FD-B5F5-8B6BEFEFA8DB}" dt="2020-09-24T03:20:48.570" v="1891" actId="2890"/>
        <pc:sldMkLst>
          <pc:docMk/>
          <pc:sldMk cId="986289164" sldId="1387"/>
        </pc:sldMkLst>
      </pc:sldChg>
      <pc:sldMasterChg chg="modSp">
        <pc:chgData name="chika Odioemene" userId="e494a108ba6eb516" providerId="LiveId" clId="{672857B8-0263-43FD-B5F5-8B6BEFEFA8DB}" dt="2020-09-24T03:24:44.194" v="2014"/>
        <pc:sldMasterMkLst>
          <pc:docMk/>
          <pc:sldMasterMk cId="726216684" sldId="2147483661"/>
        </pc:sldMasterMkLst>
        <pc:spChg chg="mod">
          <ac:chgData name="chika Odioemene" userId="e494a108ba6eb516" providerId="LiveId" clId="{672857B8-0263-43FD-B5F5-8B6BEFEFA8DB}" dt="2020-09-24T03:24:44.186" v="2011"/>
          <ac:spMkLst>
            <pc:docMk/>
            <pc:sldMasterMk cId="726216684" sldId="2147483661"/>
            <ac:spMk id="2" creationId="{00000000-0000-0000-0000-000000000000}"/>
          </ac:spMkLst>
        </pc:spChg>
        <pc:spChg chg="mod">
          <ac:chgData name="chika Odioemene" userId="e494a108ba6eb516" providerId="LiveId" clId="{672857B8-0263-43FD-B5F5-8B6BEFEFA8DB}" dt="2020-09-24T03:24:44.194" v="2014"/>
          <ac:spMkLst>
            <pc:docMk/>
            <pc:sldMasterMk cId="726216684" sldId="2147483661"/>
            <ac:spMk id="3" creationId="{00000000-0000-0000-0000-000000000000}"/>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F5D71-7AD4-48F4-B40F-01CBF46C941A}" type="doc">
      <dgm:prSet loTypeId="urn:microsoft.com/office/officeart/2005/8/layout/pyramid2" loCatId="list" qsTypeId="urn:microsoft.com/office/officeart/2005/8/quickstyle/simple1" qsCatId="simple" csTypeId="urn:microsoft.com/office/officeart/2005/8/colors/colorful1" csCatId="colorful" phldr="1"/>
      <dgm:spPr/>
      <dgm:t>
        <a:bodyPr/>
        <a:lstStyle/>
        <a:p>
          <a:endParaRPr lang="en-US"/>
        </a:p>
      </dgm:t>
    </dgm:pt>
    <dgm:pt modelId="{437A2E67-FA26-4406-8108-6F5054E23215}">
      <dgm:prSet phldrT="[Text]" custT="1"/>
      <dgm:spPr/>
      <dgm:t>
        <a:bodyPr/>
        <a:lstStyle/>
        <a:p>
          <a:pPr>
            <a:buFont typeface="Wingdings" panose="05000000000000000000" pitchFamily="2" charset="2"/>
            <a:buChar char="q"/>
          </a:pPr>
          <a:r>
            <a:rPr lang="en-US" sz="2000" dirty="0"/>
            <a:t>The What and Why of  Healthcare Quality</a:t>
          </a:r>
        </a:p>
      </dgm:t>
    </dgm:pt>
    <dgm:pt modelId="{4E141027-4852-4A07-AE86-BA1F19001E6F}" type="parTrans" cxnId="{03B3942B-3C81-40BE-8437-104B6B996528}">
      <dgm:prSet/>
      <dgm:spPr/>
      <dgm:t>
        <a:bodyPr/>
        <a:lstStyle/>
        <a:p>
          <a:endParaRPr lang="en-US" sz="2000"/>
        </a:p>
      </dgm:t>
    </dgm:pt>
    <dgm:pt modelId="{907745A5-91F4-421C-B673-A6C3A3D761D3}" type="sibTrans" cxnId="{03B3942B-3C81-40BE-8437-104B6B996528}">
      <dgm:prSet/>
      <dgm:spPr/>
      <dgm:t>
        <a:bodyPr/>
        <a:lstStyle/>
        <a:p>
          <a:endParaRPr lang="en-US" sz="2000"/>
        </a:p>
      </dgm:t>
    </dgm:pt>
    <dgm:pt modelId="{3FE3165B-C5B1-4B71-A232-C3F789C2DAD9}">
      <dgm:prSet custT="1"/>
      <dgm:spPr/>
      <dgm:t>
        <a:bodyPr/>
        <a:lstStyle/>
        <a:p>
          <a:r>
            <a:rPr lang="en-US" sz="2000" dirty="0"/>
            <a:t>Six Domains of Healthcare Quality</a:t>
          </a:r>
        </a:p>
      </dgm:t>
    </dgm:pt>
    <dgm:pt modelId="{D709F98B-CAD8-4B36-909B-E587CB04C57D}" type="parTrans" cxnId="{B6A818D1-85EC-47FF-947C-9DA97694B873}">
      <dgm:prSet/>
      <dgm:spPr/>
      <dgm:t>
        <a:bodyPr/>
        <a:lstStyle/>
        <a:p>
          <a:endParaRPr lang="en-US" sz="2000"/>
        </a:p>
      </dgm:t>
    </dgm:pt>
    <dgm:pt modelId="{FCE5D28F-A38E-49E7-8276-6996BF10AF64}" type="sibTrans" cxnId="{B6A818D1-85EC-47FF-947C-9DA97694B873}">
      <dgm:prSet/>
      <dgm:spPr/>
      <dgm:t>
        <a:bodyPr/>
        <a:lstStyle/>
        <a:p>
          <a:endParaRPr lang="en-US" sz="2000"/>
        </a:p>
      </dgm:t>
    </dgm:pt>
    <dgm:pt modelId="{D48E1005-7DD1-4D5A-9C8F-F8F3E176ED53}">
      <dgm:prSet custT="1"/>
      <dgm:spPr/>
      <dgm:t>
        <a:bodyPr/>
        <a:lstStyle/>
        <a:p>
          <a:r>
            <a:rPr lang="en-US" sz="2000" dirty="0"/>
            <a:t>Patient Stories </a:t>
          </a:r>
        </a:p>
      </dgm:t>
    </dgm:pt>
    <dgm:pt modelId="{A8F65F4C-85C1-4928-BA81-79782130DC49}" type="parTrans" cxnId="{7786891D-61F0-41B9-91B6-72F9937991D0}">
      <dgm:prSet/>
      <dgm:spPr/>
      <dgm:t>
        <a:bodyPr/>
        <a:lstStyle/>
        <a:p>
          <a:endParaRPr lang="en-US" sz="2000"/>
        </a:p>
      </dgm:t>
    </dgm:pt>
    <dgm:pt modelId="{3776487D-8A30-4690-97BB-A7800B505A37}" type="sibTrans" cxnId="{7786891D-61F0-41B9-91B6-72F9937991D0}">
      <dgm:prSet/>
      <dgm:spPr/>
      <dgm:t>
        <a:bodyPr/>
        <a:lstStyle/>
        <a:p>
          <a:endParaRPr lang="en-US" sz="2000"/>
        </a:p>
      </dgm:t>
    </dgm:pt>
    <dgm:pt modelId="{91AF721D-8A61-4781-A505-4F081C6274F9}">
      <dgm:prSet custT="1"/>
      <dgm:spPr/>
      <dgm:t>
        <a:bodyPr/>
        <a:lstStyle/>
        <a:p>
          <a:r>
            <a:rPr lang="en-US" sz="2000" dirty="0"/>
            <a:t>Applying the Six Domains of Healthcare Quality to our Patients </a:t>
          </a:r>
        </a:p>
      </dgm:t>
    </dgm:pt>
    <dgm:pt modelId="{5A0367D6-BE9A-46A9-8935-88A12D44661E}" type="parTrans" cxnId="{33D831C4-8126-424D-958C-A6A32A8AA153}">
      <dgm:prSet/>
      <dgm:spPr/>
      <dgm:t>
        <a:bodyPr/>
        <a:lstStyle/>
        <a:p>
          <a:endParaRPr lang="en-US" sz="2000"/>
        </a:p>
      </dgm:t>
    </dgm:pt>
    <dgm:pt modelId="{D7F3B699-FEA6-47D4-AF3E-307BEA73EA25}" type="sibTrans" cxnId="{33D831C4-8126-424D-958C-A6A32A8AA153}">
      <dgm:prSet/>
      <dgm:spPr/>
      <dgm:t>
        <a:bodyPr/>
        <a:lstStyle/>
        <a:p>
          <a:endParaRPr lang="en-US" sz="2000"/>
        </a:p>
      </dgm:t>
    </dgm:pt>
    <dgm:pt modelId="{B628F46C-A7FE-4A93-AD24-3291E009897D}" type="pres">
      <dgm:prSet presAssocID="{4A6F5D71-7AD4-48F4-B40F-01CBF46C941A}" presName="compositeShape" presStyleCnt="0">
        <dgm:presLayoutVars>
          <dgm:dir/>
          <dgm:resizeHandles/>
        </dgm:presLayoutVars>
      </dgm:prSet>
      <dgm:spPr/>
    </dgm:pt>
    <dgm:pt modelId="{62740C3E-0DF8-46EF-8A45-07B29143F113}" type="pres">
      <dgm:prSet presAssocID="{4A6F5D71-7AD4-48F4-B40F-01CBF46C941A}" presName="pyramid" presStyleLbl="node1" presStyleIdx="0" presStyleCnt="1" custLinFactNeighborX="210" custLinFactNeighborY="-70"/>
      <dgm:spPr/>
    </dgm:pt>
    <dgm:pt modelId="{D3B3644E-3057-4117-8C95-7D641DDC9997}" type="pres">
      <dgm:prSet presAssocID="{4A6F5D71-7AD4-48F4-B40F-01CBF46C941A}" presName="theList" presStyleCnt="0"/>
      <dgm:spPr/>
    </dgm:pt>
    <dgm:pt modelId="{A745D2C0-A81D-40D9-81B0-7D23D5E46800}" type="pres">
      <dgm:prSet presAssocID="{437A2E67-FA26-4406-8108-6F5054E23215}" presName="aNode" presStyleLbl="fgAcc1" presStyleIdx="0" presStyleCnt="4">
        <dgm:presLayoutVars>
          <dgm:bulletEnabled val="1"/>
        </dgm:presLayoutVars>
      </dgm:prSet>
      <dgm:spPr/>
    </dgm:pt>
    <dgm:pt modelId="{80377D2E-9231-4807-A620-0DDFEDE8854E}" type="pres">
      <dgm:prSet presAssocID="{437A2E67-FA26-4406-8108-6F5054E23215}" presName="aSpace" presStyleCnt="0"/>
      <dgm:spPr/>
    </dgm:pt>
    <dgm:pt modelId="{C510D94A-A58F-480C-AB7F-A2C8751AE00C}" type="pres">
      <dgm:prSet presAssocID="{3FE3165B-C5B1-4B71-A232-C3F789C2DAD9}" presName="aNode" presStyleLbl="fgAcc1" presStyleIdx="1" presStyleCnt="4">
        <dgm:presLayoutVars>
          <dgm:bulletEnabled val="1"/>
        </dgm:presLayoutVars>
      </dgm:prSet>
      <dgm:spPr/>
    </dgm:pt>
    <dgm:pt modelId="{CA7304C8-AF8D-41B5-BAE8-D910CC360C8A}" type="pres">
      <dgm:prSet presAssocID="{3FE3165B-C5B1-4B71-A232-C3F789C2DAD9}" presName="aSpace" presStyleCnt="0"/>
      <dgm:spPr/>
    </dgm:pt>
    <dgm:pt modelId="{1FFA8946-F298-4F50-8FE6-8DA477AFF3E1}" type="pres">
      <dgm:prSet presAssocID="{D48E1005-7DD1-4D5A-9C8F-F8F3E176ED53}" presName="aNode" presStyleLbl="fgAcc1" presStyleIdx="2" presStyleCnt="4">
        <dgm:presLayoutVars>
          <dgm:bulletEnabled val="1"/>
        </dgm:presLayoutVars>
      </dgm:prSet>
      <dgm:spPr/>
    </dgm:pt>
    <dgm:pt modelId="{ECEA9F4C-4B51-41AF-81C6-355BDE839940}" type="pres">
      <dgm:prSet presAssocID="{D48E1005-7DD1-4D5A-9C8F-F8F3E176ED53}" presName="aSpace" presStyleCnt="0"/>
      <dgm:spPr/>
    </dgm:pt>
    <dgm:pt modelId="{514D57E1-33A9-42EC-A5D6-11929F105ABC}" type="pres">
      <dgm:prSet presAssocID="{91AF721D-8A61-4781-A505-4F081C6274F9}" presName="aNode" presStyleLbl="fgAcc1" presStyleIdx="3" presStyleCnt="4">
        <dgm:presLayoutVars>
          <dgm:bulletEnabled val="1"/>
        </dgm:presLayoutVars>
      </dgm:prSet>
      <dgm:spPr/>
    </dgm:pt>
    <dgm:pt modelId="{99894A72-91C2-473E-907A-C7C52D62A3A9}" type="pres">
      <dgm:prSet presAssocID="{91AF721D-8A61-4781-A505-4F081C6274F9}" presName="aSpace" presStyleCnt="0"/>
      <dgm:spPr/>
    </dgm:pt>
  </dgm:ptLst>
  <dgm:cxnLst>
    <dgm:cxn modelId="{F13E2E15-7D8C-4C98-B262-32AA227B7E8F}" type="presOf" srcId="{4A6F5D71-7AD4-48F4-B40F-01CBF46C941A}" destId="{B628F46C-A7FE-4A93-AD24-3291E009897D}" srcOrd="0" destOrd="0" presId="urn:microsoft.com/office/officeart/2005/8/layout/pyramid2"/>
    <dgm:cxn modelId="{7786891D-61F0-41B9-91B6-72F9937991D0}" srcId="{4A6F5D71-7AD4-48F4-B40F-01CBF46C941A}" destId="{D48E1005-7DD1-4D5A-9C8F-F8F3E176ED53}" srcOrd="2" destOrd="0" parTransId="{A8F65F4C-85C1-4928-BA81-79782130DC49}" sibTransId="{3776487D-8A30-4690-97BB-A7800B505A37}"/>
    <dgm:cxn modelId="{03B3942B-3C81-40BE-8437-104B6B996528}" srcId="{4A6F5D71-7AD4-48F4-B40F-01CBF46C941A}" destId="{437A2E67-FA26-4406-8108-6F5054E23215}" srcOrd="0" destOrd="0" parTransId="{4E141027-4852-4A07-AE86-BA1F19001E6F}" sibTransId="{907745A5-91F4-421C-B673-A6C3A3D761D3}"/>
    <dgm:cxn modelId="{7895E945-38AD-42F2-9229-5E236480FBF4}" type="presOf" srcId="{3FE3165B-C5B1-4B71-A232-C3F789C2DAD9}" destId="{C510D94A-A58F-480C-AB7F-A2C8751AE00C}" srcOrd="0" destOrd="0" presId="urn:microsoft.com/office/officeart/2005/8/layout/pyramid2"/>
    <dgm:cxn modelId="{82768766-40E0-4954-8313-3DD4524EE4EC}" type="presOf" srcId="{437A2E67-FA26-4406-8108-6F5054E23215}" destId="{A745D2C0-A81D-40D9-81B0-7D23D5E46800}" srcOrd="0" destOrd="0" presId="urn:microsoft.com/office/officeart/2005/8/layout/pyramid2"/>
    <dgm:cxn modelId="{04C8A747-9FBC-4217-8A05-8F3E23757371}" type="presOf" srcId="{91AF721D-8A61-4781-A505-4F081C6274F9}" destId="{514D57E1-33A9-42EC-A5D6-11929F105ABC}" srcOrd="0" destOrd="0" presId="urn:microsoft.com/office/officeart/2005/8/layout/pyramid2"/>
    <dgm:cxn modelId="{0BA8EAAF-B0DE-400D-9395-2554192E81D5}" type="presOf" srcId="{D48E1005-7DD1-4D5A-9C8F-F8F3E176ED53}" destId="{1FFA8946-F298-4F50-8FE6-8DA477AFF3E1}" srcOrd="0" destOrd="0" presId="urn:microsoft.com/office/officeart/2005/8/layout/pyramid2"/>
    <dgm:cxn modelId="{33D831C4-8126-424D-958C-A6A32A8AA153}" srcId="{4A6F5D71-7AD4-48F4-B40F-01CBF46C941A}" destId="{91AF721D-8A61-4781-A505-4F081C6274F9}" srcOrd="3" destOrd="0" parTransId="{5A0367D6-BE9A-46A9-8935-88A12D44661E}" sibTransId="{D7F3B699-FEA6-47D4-AF3E-307BEA73EA25}"/>
    <dgm:cxn modelId="{B6A818D1-85EC-47FF-947C-9DA97694B873}" srcId="{4A6F5D71-7AD4-48F4-B40F-01CBF46C941A}" destId="{3FE3165B-C5B1-4B71-A232-C3F789C2DAD9}" srcOrd="1" destOrd="0" parTransId="{D709F98B-CAD8-4B36-909B-E587CB04C57D}" sibTransId="{FCE5D28F-A38E-49E7-8276-6996BF10AF64}"/>
    <dgm:cxn modelId="{8864CEFD-645B-4930-83B0-3C7E43D576DB}" type="presParOf" srcId="{B628F46C-A7FE-4A93-AD24-3291E009897D}" destId="{62740C3E-0DF8-46EF-8A45-07B29143F113}" srcOrd="0" destOrd="0" presId="urn:microsoft.com/office/officeart/2005/8/layout/pyramid2"/>
    <dgm:cxn modelId="{260A66B1-EC5C-4863-91A5-55E597679A33}" type="presParOf" srcId="{B628F46C-A7FE-4A93-AD24-3291E009897D}" destId="{D3B3644E-3057-4117-8C95-7D641DDC9997}" srcOrd="1" destOrd="0" presId="urn:microsoft.com/office/officeart/2005/8/layout/pyramid2"/>
    <dgm:cxn modelId="{2AEBD4F8-3CA0-4430-9005-5433E9A38EC5}" type="presParOf" srcId="{D3B3644E-3057-4117-8C95-7D641DDC9997}" destId="{A745D2C0-A81D-40D9-81B0-7D23D5E46800}" srcOrd="0" destOrd="0" presId="urn:microsoft.com/office/officeart/2005/8/layout/pyramid2"/>
    <dgm:cxn modelId="{1FA1FEE2-2D7A-40D2-9107-F638C7AB711B}" type="presParOf" srcId="{D3B3644E-3057-4117-8C95-7D641DDC9997}" destId="{80377D2E-9231-4807-A620-0DDFEDE8854E}" srcOrd="1" destOrd="0" presId="urn:microsoft.com/office/officeart/2005/8/layout/pyramid2"/>
    <dgm:cxn modelId="{BB14A661-EF72-486B-9AF7-D00877F89D23}" type="presParOf" srcId="{D3B3644E-3057-4117-8C95-7D641DDC9997}" destId="{C510D94A-A58F-480C-AB7F-A2C8751AE00C}" srcOrd="2" destOrd="0" presId="urn:microsoft.com/office/officeart/2005/8/layout/pyramid2"/>
    <dgm:cxn modelId="{4A42EDCD-E86B-4278-857F-62CED99C7807}" type="presParOf" srcId="{D3B3644E-3057-4117-8C95-7D641DDC9997}" destId="{CA7304C8-AF8D-41B5-BAE8-D910CC360C8A}" srcOrd="3" destOrd="0" presId="urn:microsoft.com/office/officeart/2005/8/layout/pyramid2"/>
    <dgm:cxn modelId="{5710F5F3-71DB-4C8A-B2E3-0C5E8618E3DA}" type="presParOf" srcId="{D3B3644E-3057-4117-8C95-7D641DDC9997}" destId="{1FFA8946-F298-4F50-8FE6-8DA477AFF3E1}" srcOrd="4" destOrd="0" presId="urn:microsoft.com/office/officeart/2005/8/layout/pyramid2"/>
    <dgm:cxn modelId="{D1BDFFED-8A74-407D-9739-DFC6630628F2}" type="presParOf" srcId="{D3B3644E-3057-4117-8C95-7D641DDC9997}" destId="{ECEA9F4C-4B51-41AF-81C6-355BDE839940}" srcOrd="5" destOrd="0" presId="urn:microsoft.com/office/officeart/2005/8/layout/pyramid2"/>
    <dgm:cxn modelId="{F0B37980-A8A1-45D7-B8A3-2D411ACC734B}" type="presParOf" srcId="{D3B3644E-3057-4117-8C95-7D641DDC9997}" destId="{514D57E1-33A9-42EC-A5D6-11929F105ABC}" srcOrd="6" destOrd="0" presId="urn:microsoft.com/office/officeart/2005/8/layout/pyramid2"/>
    <dgm:cxn modelId="{4E963EB0-AFEE-41B9-BF2A-230D8C21AF1D}" type="presParOf" srcId="{D3B3644E-3057-4117-8C95-7D641DDC9997}" destId="{99894A72-91C2-473E-907A-C7C52D62A3A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2463DF-DA7A-48DD-8ABD-FCD952117AE9}" type="doc">
      <dgm:prSet loTypeId="urn:diagrams.loki3.com/BracketList" loCatId="list" qsTypeId="urn:microsoft.com/office/officeart/2005/8/quickstyle/simple1" qsCatId="simple" csTypeId="urn:microsoft.com/office/officeart/2005/8/colors/accent6_2" csCatId="accent6" phldr="1"/>
      <dgm:spPr/>
      <dgm:t>
        <a:bodyPr/>
        <a:lstStyle/>
        <a:p>
          <a:endParaRPr lang="en-US"/>
        </a:p>
      </dgm:t>
    </dgm:pt>
    <dgm:pt modelId="{A1CAF67D-9673-4124-A402-8B310BE0563F}">
      <dgm:prSet/>
      <dgm:spPr/>
      <dgm:t>
        <a:bodyPr/>
        <a:lstStyle/>
        <a:p>
          <a:pPr algn="r"/>
          <a:r>
            <a:rPr lang="en-US" dirty="0"/>
            <a:t>Equitable</a:t>
          </a:r>
        </a:p>
      </dgm:t>
    </dgm:pt>
    <dgm:pt modelId="{7D936411-0A1B-431D-97F3-FE4039041402}" type="parTrans" cxnId="{10219243-5823-437B-838E-BE3ADC91BA37}">
      <dgm:prSet/>
      <dgm:spPr/>
      <dgm:t>
        <a:bodyPr/>
        <a:lstStyle/>
        <a:p>
          <a:endParaRPr lang="en-US"/>
        </a:p>
      </dgm:t>
    </dgm:pt>
    <dgm:pt modelId="{998BE05E-D51D-4339-B0E8-AD270D521EC1}" type="sibTrans" cxnId="{10219243-5823-437B-838E-BE3ADC91BA37}">
      <dgm:prSet/>
      <dgm:spPr/>
      <dgm:t>
        <a:bodyPr/>
        <a:lstStyle/>
        <a:p>
          <a:endParaRPr lang="en-US"/>
        </a:p>
      </dgm:t>
    </dgm:pt>
    <dgm:pt modelId="{2933BE42-3730-4F37-A53A-80A1DA487D85}">
      <dgm:prSet/>
      <dgm:spPr/>
      <dgm:t>
        <a:bodyPr/>
        <a:lstStyle/>
        <a:p>
          <a:r>
            <a:rPr lang="en-US" dirty="0"/>
            <a:t>Justice  and fairness in the delivery of healthcare</a:t>
          </a:r>
        </a:p>
      </dgm:t>
    </dgm:pt>
    <dgm:pt modelId="{7EE527F4-CD3D-4567-9DCF-6F90026A893A}" type="parTrans" cxnId="{C144610B-234D-47DA-BA65-AB96A2F0188A}">
      <dgm:prSet/>
      <dgm:spPr/>
      <dgm:t>
        <a:bodyPr/>
        <a:lstStyle/>
        <a:p>
          <a:endParaRPr lang="en-US"/>
        </a:p>
      </dgm:t>
    </dgm:pt>
    <dgm:pt modelId="{6F409048-65E3-495D-861D-8D5405261B1C}" type="sibTrans" cxnId="{C144610B-234D-47DA-BA65-AB96A2F0188A}">
      <dgm:prSet/>
      <dgm:spPr/>
      <dgm:t>
        <a:bodyPr/>
        <a:lstStyle/>
        <a:p>
          <a:endParaRPr lang="en-US"/>
        </a:p>
      </dgm:t>
    </dgm:pt>
    <dgm:pt modelId="{20CFC27E-FE26-4D82-9530-891B5F3F891C}">
      <dgm:prSet/>
      <dgm:spPr/>
      <dgm:t>
        <a:bodyPr/>
        <a:lstStyle/>
        <a:p>
          <a:r>
            <a:rPr lang="en-US" dirty="0"/>
            <a:t>Avoid variance in healthcare  quality based on gender, ethnicity, social class… </a:t>
          </a:r>
        </a:p>
      </dgm:t>
    </dgm:pt>
    <dgm:pt modelId="{B957E801-F4D6-4547-9A74-577C1078CDE5}" type="parTrans" cxnId="{6A53F105-A8A2-4312-A763-CA982D5CFE53}">
      <dgm:prSet/>
      <dgm:spPr/>
      <dgm:t>
        <a:bodyPr/>
        <a:lstStyle/>
        <a:p>
          <a:endParaRPr lang="en-US"/>
        </a:p>
      </dgm:t>
    </dgm:pt>
    <dgm:pt modelId="{BFAA3370-5447-4610-9491-200AEE5AB376}" type="sibTrans" cxnId="{6A53F105-A8A2-4312-A763-CA982D5CFE53}">
      <dgm:prSet/>
      <dgm:spPr/>
      <dgm:t>
        <a:bodyPr/>
        <a:lstStyle/>
        <a:p>
          <a:endParaRPr lang="en-US"/>
        </a:p>
      </dgm:t>
    </dgm:pt>
    <dgm:pt modelId="{4B6D08B1-C3FF-4E3C-9439-9BAA3A83F3B4}" type="pres">
      <dgm:prSet presAssocID="{352463DF-DA7A-48DD-8ABD-FCD952117AE9}" presName="Name0" presStyleCnt="0">
        <dgm:presLayoutVars>
          <dgm:dir/>
          <dgm:animLvl val="lvl"/>
          <dgm:resizeHandles val="exact"/>
        </dgm:presLayoutVars>
      </dgm:prSet>
      <dgm:spPr/>
    </dgm:pt>
    <dgm:pt modelId="{0EC87542-6256-4C27-9B16-5721157D48CE}" type="pres">
      <dgm:prSet presAssocID="{A1CAF67D-9673-4124-A402-8B310BE0563F}" presName="linNode" presStyleCnt="0"/>
      <dgm:spPr/>
    </dgm:pt>
    <dgm:pt modelId="{9623ADB8-902A-4384-B7E0-9203DB77EBAB}" type="pres">
      <dgm:prSet presAssocID="{A1CAF67D-9673-4124-A402-8B310BE0563F}" presName="parTx" presStyleLbl="revTx" presStyleIdx="0" presStyleCnt="1" custLinFactNeighborX="-731" custLinFactNeighborY="-21710">
        <dgm:presLayoutVars>
          <dgm:chMax val="1"/>
          <dgm:bulletEnabled val="1"/>
        </dgm:presLayoutVars>
      </dgm:prSet>
      <dgm:spPr/>
    </dgm:pt>
    <dgm:pt modelId="{9E838A99-0E1D-4F1D-93B1-FEE2A57A467A}" type="pres">
      <dgm:prSet presAssocID="{A1CAF67D-9673-4124-A402-8B310BE0563F}" presName="bracket" presStyleLbl="parChTrans1D1" presStyleIdx="0" presStyleCnt="1" custScaleY="108126" custLinFactNeighborX="-35308" custLinFactNeighborY="-1388"/>
      <dgm:spPr/>
    </dgm:pt>
    <dgm:pt modelId="{442B4FF2-46E0-4818-B3D6-7825B6C9C540}" type="pres">
      <dgm:prSet presAssocID="{A1CAF67D-9673-4124-A402-8B310BE0563F}" presName="spH" presStyleCnt="0"/>
      <dgm:spPr/>
    </dgm:pt>
    <dgm:pt modelId="{809E93F7-C84A-4DF8-93EA-A92ED00FCBD4}" type="pres">
      <dgm:prSet presAssocID="{A1CAF67D-9673-4124-A402-8B310BE0563F}" presName="desTx" presStyleLbl="node1" presStyleIdx="0" presStyleCnt="1" custScaleX="101170" custScaleY="116272" custLinFactNeighborX="-59123" custLinFactNeighborY="-1122">
        <dgm:presLayoutVars>
          <dgm:bulletEnabled val="1"/>
        </dgm:presLayoutVars>
      </dgm:prSet>
      <dgm:spPr/>
    </dgm:pt>
  </dgm:ptLst>
  <dgm:cxnLst>
    <dgm:cxn modelId="{5F884905-8B2F-43E1-B241-71507824D481}" type="presOf" srcId="{A1CAF67D-9673-4124-A402-8B310BE0563F}" destId="{9623ADB8-902A-4384-B7E0-9203DB77EBAB}" srcOrd="0" destOrd="0" presId="urn:diagrams.loki3.com/BracketList"/>
    <dgm:cxn modelId="{6A53F105-A8A2-4312-A763-CA982D5CFE53}" srcId="{A1CAF67D-9673-4124-A402-8B310BE0563F}" destId="{20CFC27E-FE26-4D82-9530-891B5F3F891C}" srcOrd="1" destOrd="0" parTransId="{B957E801-F4D6-4547-9A74-577C1078CDE5}" sibTransId="{BFAA3370-5447-4610-9491-200AEE5AB376}"/>
    <dgm:cxn modelId="{C144610B-234D-47DA-BA65-AB96A2F0188A}" srcId="{A1CAF67D-9673-4124-A402-8B310BE0563F}" destId="{2933BE42-3730-4F37-A53A-80A1DA487D85}" srcOrd="0" destOrd="0" parTransId="{7EE527F4-CD3D-4567-9DCF-6F90026A893A}" sibTransId="{6F409048-65E3-495D-861D-8D5405261B1C}"/>
    <dgm:cxn modelId="{61618929-0347-4E36-A4B9-94BD0F39BFDB}" type="presOf" srcId="{352463DF-DA7A-48DD-8ABD-FCD952117AE9}" destId="{4B6D08B1-C3FF-4E3C-9439-9BAA3A83F3B4}" srcOrd="0" destOrd="0" presId="urn:diagrams.loki3.com/BracketList"/>
    <dgm:cxn modelId="{10219243-5823-437B-838E-BE3ADC91BA37}" srcId="{352463DF-DA7A-48DD-8ABD-FCD952117AE9}" destId="{A1CAF67D-9673-4124-A402-8B310BE0563F}" srcOrd="0" destOrd="0" parTransId="{7D936411-0A1B-431D-97F3-FE4039041402}" sibTransId="{998BE05E-D51D-4339-B0E8-AD270D521EC1}"/>
    <dgm:cxn modelId="{F8A87368-E19B-421E-A06C-C94461C8ACBE}" type="presOf" srcId="{20CFC27E-FE26-4D82-9530-891B5F3F891C}" destId="{809E93F7-C84A-4DF8-93EA-A92ED00FCBD4}" srcOrd="0" destOrd="1" presId="urn:diagrams.loki3.com/BracketList"/>
    <dgm:cxn modelId="{BB14D5E2-6566-438E-9041-AE7F3D91B9B6}" type="presOf" srcId="{2933BE42-3730-4F37-A53A-80A1DA487D85}" destId="{809E93F7-C84A-4DF8-93EA-A92ED00FCBD4}" srcOrd="0" destOrd="0" presId="urn:diagrams.loki3.com/BracketList"/>
    <dgm:cxn modelId="{1C1E1B51-A0B7-425F-83CB-106060347DA7}" type="presParOf" srcId="{4B6D08B1-C3FF-4E3C-9439-9BAA3A83F3B4}" destId="{0EC87542-6256-4C27-9B16-5721157D48CE}" srcOrd="0" destOrd="0" presId="urn:diagrams.loki3.com/BracketList"/>
    <dgm:cxn modelId="{8CC53E6D-A438-4732-B38E-6087E283EC77}" type="presParOf" srcId="{0EC87542-6256-4C27-9B16-5721157D48CE}" destId="{9623ADB8-902A-4384-B7E0-9203DB77EBAB}" srcOrd="0" destOrd="0" presId="urn:diagrams.loki3.com/BracketList"/>
    <dgm:cxn modelId="{F0F983DC-9AA5-4FD5-BF25-049AEF1C050C}" type="presParOf" srcId="{0EC87542-6256-4C27-9B16-5721157D48CE}" destId="{9E838A99-0E1D-4F1D-93B1-FEE2A57A467A}" srcOrd="1" destOrd="0" presId="urn:diagrams.loki3.com/BracketList"/>
    <dgm:cxn modelId="{40D53BC8-14C1-40AB-A326-26B82EB5B7C1}" type="presParOf" srcId="{0EC87542-6256-4C27-9B16-5721157D48CE}" destId="{442B4FF2-46E0-4818-B3D6-7825B6C9C540}" srcOrd="2" destOrd="0" presId="urn:diagrams.loki3.com/BracketList"/>
    <dgm:cxn modelId="{FB583F78-6243-46E8-B0AE-0AF7262C9F65}" type="presParOf" srcId="{0EC87542-6256-4C27-9B16-5721157D48CE}" destId="{809E93F7-C84A-4DF8-93EA-A92ED00FCBD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2463DF-DA7A-48DD-8ABD-FCD952117AE9}"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C8DB6A69-B7EE-4FED-8132-E53A3A0C9BC1}">
      <dgm:prSet custT="1"/>
      <dgm:spPr/>
      <dgm:t>
        <a:bodyPr/>
        <a:lstStyle/>
        <a:p>
          <a:pPr algn="ctr"/>
          <a:r>
            <a:rPr lang="en-US" sz="4400" dirty="0"/>
            <a:t>Patient Centered </a:t>
          </a:r>
        </a:p>
      </dgm:t>
    </dgm:pt>
    <dgm:pt modelId="{E1FB215D-65DE-41C0-BA62-B4E844D05C07}" type="parTrans" cxnId="{E97D41EF-2F71-4956-86BD-151CB2FFC531}">
      <dgm:prSet/>
      <dgm:spPr/>
      <dgm:t>
        <a:bodyPr/>
        <a:lstStyle/>
        <a:p>
          <a:pPr algn="ctr"/>
          <a:endParaRPr lang="en-US"/>
        </a:p>
      </dgm:t>
    </dgm:pt>
    <dgm:pt modelId="{CE42F673-78C2-4F21-8CEE-E0246EDCF7A5}" type="sibTrans" cxnId="{E97D41EF-2F71-4956-86BD-151CB2FFC531}">
      <dgm:prSet/>
      <dgm:spPr/>
      <dgm:t>
        <a:bodyPr/>
        <a:lstStyle/>
        <a:p>
          <a:pPr algn="ctr"/>
          <a:endParaRPr lang="en-US"/>
        </a:p>
      </dgm:t>
    </dgm:pt>
    <dgm:pt modelId="{39BB6448-017E-47D7-86DB-D8D81EE5DCE2}">
      <dgm:prSet custT="1"/>
      <dgm:spPr/>
      <dgm:t>
        <a:bodyPr/>
        <a:lstStyle/>
        <a:p>
          <a:r>
            <a:rPr lang="en-US" sz="4400" dirty="0">
              <a:solidFill>
                <a:schemeClr val="tx2"/>
              </a:solidFill>
            </a:rPr>
            <a:t>Patients and their families are involved in every aspect of decision making</a:t>
          </a:r>
        </a:p>
      </dgm:t>
    </dgm:pt>
    <dgm:pt modelId="{AF9E78D3-978C-440D-9764-E85E9FA9D0DA}" type="parTrans" cxnId="{9428BA2C-6302-41A5-B203-0B691E14855A}">
      <dgm:prSet/>
      <dgm:spPr/>
      <dgm:t>
        <a:bodyPr/>
        <a:lstStyle/>
        <a:p>
          <a:endParaRPr lang="en-US"/>
        </a:p>
      </dgm:t>
    </dgm:pt>
    <dgm:pt modelId="{B3753729-8F2E-4425-880B-8769F749CC82}" type="sibTrans" cxnId="{9428BA2C-6302-41A5-B203-0B691E14855A}">
      <dgm:prSet/>
      <dgm:spPr/>
      <dgm:t>
        <a:bodyPr/>
        <a:lstStyle/>
        <a:p>
          <a:endParaRPr lang="en-US"/>
        </a:p>
      </dgm:t>
    </dgm:pt>
    <dgm:pt modelId="{826A5480-9019-4FF4-8148-A9D55E035C95}">
      <dgm:prSet custT="1"/>
      <dgm:spPr/>
      <dgm:t>
        <a:bodyPr/>
        <a:lstStyle/>
        <a:p>
          <a:r>
            <a:rPr lang="en-US" sz="4400" dirty="0">
              <a:solidFill>
                <a:schemeClr val="tx2"/>
              </a:solidFill>
            </a:rPr>
            <a:t>Treatment plan is individualized and tailored to the needs, values goals</a:t>
          </a:r>
        </a:p>
      </dgm:t>
    </dgm:pt>
    <dgm:pt modelId="{1AD4508A-DE8B-423E-A24C-DE3893E25E85}" type="parTrans" cxnId="{CE793712-AF95-4684-B58A-C8F3F2809C60}">
      <dgm:prSet/>
      <dgm:spPr/>
      <dgm:t>
        <a:bodyPr/>
        <a:lstStyle/>
        <a:p>
          <a:endParaRPr lang="en-US"/>
        </a:p>
      </dgm:t>
    </dgm:pt>
    <dgm:pt modelId="{0BA0DF03-54AB-4B4F-AFCA-9A7E13312E9C}" type="sibTrans" cxnId="{CE793712-AF95-4684-B58A-C8F3F2809C60}">
      <dgm:prSet/>
      <dgm:spPr/>
      <dgm:t>
        <a:bodyPr/>
        <a:lstStyle/>
        <a:p>
          <a:endParaRPr lang="en-US"/>
        </a:p>
      </dgm:t>
    </dgm:pt>
    <dgm:pt modelId="{A0D14B12-CBF3-4038-AD46-EE41FFB183E4}" type="pres">
      <dgm:prSet presAssocID="{352463DF-DA7A-48DD-8ABD-FCD952117AE9}" presName="Name0" presStyleCnt="0">
        <dgm:presLayoutVars>
          <dgm:dir/>
          <dgm:animLvl val="lvl"/>
          <dgm:resizeHandles val="exact"/>
        </dgm:presLayoutVars>
      </dgm:prSet>
      <dgm:spPr/>
    </dgm:pt>
    <dgm:pt modelId="{97DF0D6B-99CB-4965-8CB5-48117401FB93}" type="pres">
      <dgm:prSet presAssocID="{C8DB6A69-B7EE-4FED-8132-E53A3A0C9BC1}" presName="linNode" presStyleCnt="0"/>
      <dgm:spPr/>
    </dgm:pt>
    <dgm:pt modelId="{3DC9273D-825A-438A-A984-EEFB5AE4E2D3}" type="pres">
      <dgm:prSet presAssocID="{C8DB6A69-B7EE-4FED-8132-E53A3A0C9BC1}" presName="parTx" presStyleLbl="revTx" presStyleIdx="0" presStyleCnt="1" custScaleX="124501">
        <dgm:presLayoutVars>
          <dgm:chMax val="1"/>
          <dgm:bulletEnabled val="1"/>
        </dgm:presLayoutVars>
      </dgm:prSet>
      <dgm:spPr/>
    </dgm:pt>
    <dgm:pt modelId="{0CFCB81B-8D85-4254-93DB-539858B7615D}" type="pres">
      <dgm:prSet presAssocID="{C8DB6A69-B7EE-4FED-8132-E53A3A0C9BC1}" presName="bracket" presStyleLbl="parChTrans1D1" presStyleIdx="0" presStyleCnt="1"/>
      <dgm:spPr/>
    </dgm:pt>
    <dgm:pt modelId="{2A3D7D72-3E0E-4102-A204-9160F6637C7D}" type="pres">
      <dgm:prSet presAssocID="{C8DB6A69-B7EE-4FED-8132-E53A3A0C9BC1}" presName="spH" presStyleCnt="0"/>
      <dgm:spPr/>
    </dgm:pt>
    <dgm:pt modelId="{546A9D16-C6D6-4556-A28A-68DA286B75E3}" type="pres">
      <dgm:prSet presAssocID="{C8DB6A69-B7EE-4FED-8132-E53A3A0C9BC1}" presName="desTx" presStyleLbl="node1" presStyleIdx="0" presStyleCnt="1">
        <dgm:presLayoutVars>
          <dgm:bulletEnabled val="1"/>
        </dgm:presLayoutVars>
      </dgm:prSet>
      <dgm:spPr/>
    </dgm:pt>
  </dgm:ptLst>
  <dgm:cxnLst>
    <dgm:cxn modelId="{CE793712-AF95-4684-B58A-C8F3F2809C60}" srcId="{39BB6448-017E-47D7-86DB-D8D81EE5DCE2}" destId="{826A5480-9019-4FF4-8148-A9D55E035C95}" srcOrd="0" destOrd="0" parTransId="{1AD4508A-DE8B-423E-A24C-DE3893E25E85}" sibTransId="{0BA0DF03-54AB-4B4F-AFCA-9A7E13312E9C}"/>
    <dgm:cxn modelId="{87DABA18-A096-4CEE-8AF4-237987A0BD78}" type="presOf" srcId="{826A5480-9019-4FF4-8148-A9D55E035C95}" destId="{546A9D16-C6D6-4556-A28A-68DA286B75E3}" srcOrd="0" destOrd="1" presId="urn:diagrams.loki3.com/BracketList"/>
    <dgm:cxn modelId="{9428BA2C-6302-41A5-B203-0B691E14855A}" srcId="{C8DB6A69-B7EE-4FED-8132-E53A3A0C9BC1}" destId="{39BB6448-017E-47D7-86DB-D8D81EE5DCE2}" srcOrd="0" destOrd="0" parTransId="{AF9E78D3-978C-440D-9764-E85E9FA9D0DA}" sibTransId="{B3753729-8F2E-4425-880B-8769F749CC82}"/>
    <dgm:cxn modelId="{5502F996-7CCC-43DE-8705-13A4D20257CD}" type="presOf" srcId="{352463DF-DA7A-48DD-8ABD-FCD952117AE9}" destId="{A0D14B12-CBF3-4038-AD46-EE41FFB183E4}" srcOrd="0" destOrd="0" presId="urn:diagrams.loki3.com/BracketList"/>
    <dgm:cxn modelId="{032262C4-953D-4D36-8D8B-FE547F8B9A28}" type="presOf" srcId="{C8DB6A69-B7EE-4FED-8132-E53A3A0C9BC1}" destId="{3DC9273D-825A-438A-A984-EEFB5AE4E2D3}" srcOrd="0" destOrd="0" presId="urn:diagrams.loki3.com/BracketList"/>
    <dgm:cxn modelId="{E97D41EF-2F71-4956-86BD-151CB2FFC531}" srcId="{352463DF-DA7A-48DD-8ABD-FCD952117AE9}" destId="{C8DB6A69-B7EE-4FED-8132-E53A3A0C9BC1}" srcOrd="0" destOrd="0" parTransId="{E1FB215D-65DE-41C0-BA62-B4E844D05C07}" sibTransId="{CE42F673-78C2-4F21-8CEE-E0246EDCF7A5}"/>
    <dgm:cxn modelId="{79350FFB-8BD4-4D98-B17D-38E9D87CEBDB}" type="presOf" srcId="{39BB6448-017E-47D7-86DB-D8D81EE5DCE2}" destId="{546A9D16-C6D6-4556-A28A-68DA286B75E3}" srcOrd="0" destOrd="0" presId="urn:diagrams.loki3.com/BracketList"/>
    <dgm:cxn modelId="{1B16CE07-41C7-4751-8190-99AFF42312D3}" type="presParOf" srcId="{A0D14B12-CBF3-4038-AD46-EE41FFB183E4}" destId="{97DF0D6B-99CB-4965-8CB5-48117401FB93}" srcOrd="0" destOrd="0" presId="urn:diagrams.loki3.com/BracketList"/>
    <dgm:cxn modelId="{099936ED-CBA5-4F2F-B92E-6227E530FCDF}" type="presParOf" srcId="{97DF0D6B-99CB-4965-8CB5-48117401FB93}" destId="{3DC9273D-825A-438A-A984-EEFB5AE4E2D3}" srcOrd="0" destOrd="0" presId="urn:diagrams.loki3.com/BracketList"/>
    <dgm:cxn modelId="{19D697B0-61E6-4422-BEAD-FDF0F32FEEA5}" type="presParOf" srcId="{97DF0D6B-99CB-4965-8CB5-48117401FB93}" destId="{0CFCB81B-8D85-4254-93DB-539858B7615D}" srcOrd="1" destOrd="0" presId="urn:diagrams.loki3.com/BracketList"/>
    <dgm:cxn modelId="{0E99DD74-4FB6-45F3-87AC-70C2FAE5C060}" type="presParOf" srcId="{97DF0D6B-99CB-4965-8CB5-48117401FB93}" destId="{2A3D7D72-3E0E-4102-A204-9160F6637C7D}" srcOrd="2" destOrd="0" presId="urn:diagrams.loki3.com/BracketList"/>
    <dgm:cxn modelId="{4B0AE505-F594-47AA-AC4B-AFDF81CEEADE}" type="presParOf" srcId="{97DF0D6B-99CB-4965-8CB5-48117401FB93}" destId="{546A9D16-C6D6-4556-A28A-68DA286B75E3}"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77F06C-BE25-4954-B494-B294420ECDE0}"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en-NG"/>
        </a:p>
      </dgm:t>
    </dgm:pt>
    <dgm:pt modelId="{C0DE9453-CAFD-4F73-8C1C-D6DFFAB1D163}">
      <dgm:prSet phldrT="[Text]" custT="1"/>
      <dgm:spPr/>
      <dgm:t>
        <a:bodyPr/>
        <a:lstStyle/>
        <a:p>
          <a:r>
            <a:rPr lang="en-US" sz="2000" b="0" dirty="0">
              <a:solidFill>
                <a:schemeClr val="tx2"/>
              </a:solidFill>
            </a:rPr>
            <a:t>Good health outcomes</a:t>
          </a:r>
        </a:p>
      </dgm:t>
    </dgm:pt>
    <dgm:pt modelId="{904D8A2F-D2F1-488E-87D3-09B7F363B07C}" type="parTrans" cxnId="{49282A69-5DE4-4424-AA86-1618D566F63B}">
      <dgm:prSet/>
      <dgm:spPr/>
      <dgm:t>
        <a:bodyPr/>
        <a:lstStyle/>
        <a:p>
          <a:endParaRPr lang="en-US" sz="2800">
            <a:solidFill>
              <a:schemeClr val="tx2"/>
            </a:solidFill>
          </a:endParaRPr>
        </a:p>
      </dgm:t>
    </dgm:pt>
    <dgm:pt modelId="{B3703015-1E98-4119-907E-988CBDC70516}" type="sibTrans" cxnId="{49282A69-5DE4-4424-AA86-1618D566F63B}">
      <dgm:prSet/>
      <dgm:spPr/>
      <dgm:t>
        <a:bodyPr/>
        <a:lstStyle/>
        <a:p>
          <a:endParaRPr lang="en-US" sz="2800">
            <a:solidFill>
              <a:schemeClr val="tx2"/>
            </a:solidFill>
          </a:endParaRPr>
        </a:p>
      </dgm:t>
    </dgm:pt>
    <dgm:pt modelId="{97676DFC-EBF5-43B5-BB70-31B73AC0167F}">
      <dgm:prSet custT="1"/>
      <dgm:spPr/>
      <dgm:t>
        <a:bodyPr/>
        <a:lstStyle/>
        <a:p>
          <a:pPr algn="ctr">
            <a:buNone/>
          </a:pPr>
          <a:r>
            <a:rPr lang="en-US" sz="2000" b="0" i="0" dirty="0">
              <a:solidFill>
                <a:schemeClr val="tx2"/>
              </a:solidFill>
              <a:effectLst/>
            </a:rPr>
            <a:t>The extent to which health care services provided to individuals and patient populations improve desired health outcomes… (IOM).</a:t>
          </a:r>
          <a:endParaRPr lang="en-US" sz="2000" b="1" dirty="0">
            <a:solidFill>
              <a:schemeClr val="tx2"/>
            </a:solidFill>
          </a:endParaRPr>
        </a:p>
      </dgm:t>
    </dgm:pt>
    <dgm:pt modelId="{885B3A07-4233-4E6D-BE21-F5928344F2A7}" type="parTrans" cxnId="{36581D0F-9D33-4A00-9C24-8E6C99FABC44}">
      <dgm:prSet/>
      <dgm:spPr/>
      <dgm:t>
        <a:bodyPr/>
        <a:lstStyle/>
        <a:p>
          <a:endParaRPr lang="en-US" sz="2800">
            <a:solidFill>
              <a:schemeClr val="tx2"/>
            </a:solidFill>
          </a:endParaRPr>
        </a:p>
      </dgm:t>
    </dgm:pt>
    <dgm:pt modelId="{7DC57684-DF92-4718-9898-C9DE09E81F4F}" type="sibTrans" cxnId="{36581D0F-9D33-4A00-9C24-8E6C99FABC44}">
      <dgm:prSet custT="1"/>
      <dgm:spPr/>
      <dgm:t>
        <a:bodyPr/>
        <a:lstStyle/>
        <a:p>
          <a:endParaRPr lang="en-US" sz="1600">
            <a:solidFill>
              <a:schemeClr val="tx2"/>
            </a:solidFill>
          </a:endParaRPr>
        </a:p>
      </dgm:t>
    </dgm:pt>
    <dgm:pt modelId="{8CD04411-A2AC-497F-906D-DCBAC27F4FAC}">
      <dgm:prSet custT="1"/>
      <dgm:spPr>
        <a:solidFill>
          <a:schemeClr val="accent5"/>
        </a:solidFill>
      </dgm:spPr>
      <dgm:t>
        <a:bodyPr/>
        <a:lstStyle/>
        <a:p>
          <a:pPr algn="ctr">
            <a:lnSpc>
              <a:spcPct val="100000"/>
            </a:lnSpc>
            <a:buNone/>
          </a:pPr>
          <a:r>
            <a:rPr lang="en-US" sz="2000" b="0" i="0" dirty="0">
              <a:solidFill>
                <a:schemeClr val="tx2"/>
              </a:solidFill>
              <a:effectLst/>
            </a:rPr>
            <a:t>Doing the right thing for the right patient, at the right time in the right way to achieve the best possible result (AHRQ,)</a:t>
          </a:r>
        </a:p>
      </dgm:t>
    </dgm:pt>
    <dgm:pt modelId="{3309CE0A-E08E-491F-88DE-A209BE987EFE}" type="parTrans" cxnId="{3A4F2E22-EEF5-4BF8-A20F-956D3FD96DCA}">
      <dgm:prSet/>
      <dgm:spPr/>
      <dgm:t>
        <a:bodyPr/>
        <a:lstStyle/>
        <a:p>
          <a:endParaRPr lang="en-US" sz="2800">
            <a:solidFill>
              <a:schemeClr val="tx2"/>
            </a:solidFill>
          </a:endParaRPr>
        </a:p>
      </dgm:t>
    </dgm:pt>
    <dgm:pt modelId="{04524CC5-BF13-4C7F-BBDF-DC9E5FA9D8F6}" type="sibTrans" cxnId="{3A4F2E22-EEF5-4BF8-A20F-956D3FD96DCA}">
      <dgm:prSet custT="1"/>
      <dgm:spPr>
        <a:solidFill>
          <a:schemeClr val="accent5"/>
        </a:solidFill>
      </dgm:spPr>
      <dgm:t>
        <a:bodyPr/>
        <a:lstStyle/>
        <a:p>
          <a:endParaRPr lang="en-US" sz="1600">
            <a:solidFill>
              <a:schemeClr val="tx2"/>
            </a:solidFill>
          </a:endParaRPr>
        </a:p>
      </dgm:t>
    </dgm:pt>
    <dgm:pt modelId="{C6E01D8E-B684-46FF-B5CE-2A81C596799B}" type="pres">
      <dgm:prSet presAssocID="{4077F06C-BE25-4954-B494-B294420ECDE0}" presName="linearFlow" presStyleCnt="0">
        <dgm:presLayoutVars>
          <dgm:dir/>
          <dgm:resizeHandles val="exact"/>
        </dgm:presLayoutVars>
      </dgm:prSet>
      <dgm:spPr/>
    </dgm:pt>
    <dgm:pt modelId="{22857BA1-01CD-4073-8508-AC04EB13EA5B}" type="pres">
      <dgm:prSet presAssocID="{97676DFC-EBF5-43B5-BB70-31B73AC0167F}" presName="node" presStyleLbl="node1" presStyleIdx="0" presStyleCnt="3" custScaleX="318624" custScaleY="290002" custLinFactNeighborX="25930" custLinFactNeighborY="2698">
        <dgm:presLayoutVars>
          <dgm:bulletEnabled val="1"/>
        </dgm:presLayoutVars>
      </dgm:prSet>
      <dgm:spPr/>
    </dgm:pt>
    <dgm:pt modelId="{BC96130C-D478-4068-8FB9-1605290ACBFF}" type="pres">
      <dgm:prSet presAssocID="{7DC57684-DF92-4718-9898-C9DE09E81F4F}" presName="spacerL" presStyleCnt="0"/>
      <dgm:spPr/>
    </dgm:pt>
    <dgm:pt modelId="{2D39470A-6B29-4918-B393-356D882BA44B}" type="pres">
      <dgm:prSet presAssocID="{7DC57684-DF92-4718-9898-C9DE09E81F4F}" presName="sibTrans" presStyleLbl="sibTrans2D1" presStyleIdx="0" presStyleCnt="2"/>
      <dgm:spPr/>
    </dgm:pt>
    <dgm:pt modelId="{E87D6AB1-F0EC-412F-AC50-9CE292AEA95E}" type="pres">
      <dgm:prSet presAssocID="{7DC57684-DF92-4718-9898-C9DE09E81F4F}" presName="spacerR" presStyleCnt="0"/>
      <dgm:spPr/>
    </dgm:pt>
    <dgm:pt modelId="{4A402538-BCAF-4D2F-A826-D149151FB070}" type="pres">
      <dgm:prSet presAssocID="{8CD04411-A2AC-497F-906D-DCBAC27F4FAC}" presName="node" presStyleLbl="node1" presStyleIdx="1" presStyleCnt="3" custScaleX="316714" custScaleY="287172" custLinFactX="-1795" custLinFactNeighborX="-100000" custLinFactNeighborY="5597">
        <dgm:presLayoutVars>
          <dgm:bulletEnabled val="1"/>
        </dgm:presLayoutVars>
      </dgm:prSet>
      <dgm:spPr/>
    </dgm:pt>
    <dgm:pt modelId="{3281708C-0B5A-46DB-830A-6E90581A464A}" type="pres">
      <dgm:prSet presAssocID="{04524CC5-BF13-4C7F-BBDF-DC9E5FA9D8F6}" presName="spacerL" presStyleCnt="0"/>
      <dgm:spPr/>
    </dgm:pt>
    <dgm:pt modelId="{69E690D8-9F2A-46EA-AFE2-FA4C7E946080}" type="pres">
      <dgm:prSet presAssocID="{04524CC5-BF13-4C7F-BBDF-DC9E5FA9D8F6}" presName="sibTrans" presStyleLbl="sibTrans2D1" presStyleIdx="1" presStyleCnt="2" custLinFactNeighborX="-87222" custLinFactNeighborY="9480"/>
      <dgm:spPr/>
    </dgm:pt>
    <dgm:pt modelId="{3A4318EF-A735-4638-8D01-441C0DB71A62}" type="pres">
      <dgm:prSet presAssocID="{04524CC5-BF13-4C7F-BBDF-DC9E5FA9D8F6}" presName="spacerR" presStyleCnt="0"/>
      <dgm:spPr/>
    </dgm:pt>
    <dgm:pt modelId="{FD7726FC-80E3-443B-91C0-1357DCB3E5FD}" type="pres">
      <dgm:prSet presAssocID="{C0DE9453-CAFD-4F73-8C1C-D6DFFAB1D163}" presName="node" presStyleLbl="node1" presStyleIdx="2" presStyleCnt="3" custScaleX="271839" custScaleY="275467" custLinFactNeighborX="-46713" custLinFactNeighborY="5626">
        <dgm:presLayoutVars>
          <dgm:bulletEnabled val="1"/>
        </dgm:presLayoutVars>
      </dgm:prSet>
      <dgm:spPr/>
    </dgm:pt>
  </dgm:ptLst>
  <dgm:cxnLst>
    <dgm:cxn modelId="{36581D0F-9D33-4A00-9C24-8E6C99FABC44}" srcId="{4077F06C-BE25-4954-B494-B294420ECDE0}" destId="{97676DFC-EBF5-43B5-BB70-31B73AC0167F}" srcOrd="0" destOrd="0" parTransId="{885B3A07-4233-4E6D-BE21-F5928344F2A7}" sibTransId="{7DC57684-DF92-4718-9898-C9DE09E81F4F}"/>
    <dgm:cxn modelId="{6987C712-7D6D-48DA-829B-56CC15CE2671}" type="presOf" srcId="{8CD04411-A2AC-497F-906D-DCBAC27F4FAC}" destId="{4A402538-BCAF-4D2F-A826-D149151FB070}" srcOrd="0" destOrd="0" presId="urn:microsoft.com/office/officeart/2005/8/layout/equation1"/>
    <dgm:cxn modelId="{2B20C21C-F461-4571-9724-1A34A2C70F86}" type="presOf" srcId="{97676DFC-EBF5-43B5-BB70-31B73AC0167F}" destId="{22857BA1-01CD-4073-8508-AC04EB13EA5B}" srcOrd="0" destOrd="0" presId="urn:microsoft.com/office/officeart/2005/8/layout/equation1"/>
    <dgm:cxn modelId="{3A4F2E22-EEF5-4BF8-A20F-956D3FD96DCA}" srcId="{4077F06C-BE25-4954-B494-B294420ECDE0}" destId="{8CD04411-A2AC-497F-906D-DCBAC27F4FAC}" srcOrd="1" destOrd="0" parTransId="{3309CE0A-E08E-491F-88DE-A209BE987EFE}" sibTransId="{04524CC5-BF13-4C7F-BBDF-DC9E5FA9D8F6}"/>
    <dgm:cxn modelId="{41113437-FDB0-418C-ABA8-7BFF0479BDA7}" type="presOf" srcId="{04524CC5-BF13-4C7F-BBDF-DC9E5FA9D8F6}" destId="{69E690D8-9F2A-46EA-AFE2-FA4C7E946080}" srcOrd="0" destOrd="0" presId="urn:microsoft.com/office/officeart/2005/8/layout/equation1"/>
    <dgm:cxn modelId="{49282A69-5DE4-4424-AA86-1618D566F63B}" srcId="{4077F06C-BE25-4954-B494-B294420ECDE0}" destId="{C0DE9453-CAFD-4F73-8C1C-D6DFFAB1D163}" srcOrd="2" destOrd="0" parTransId="{904D8A2F-D2F1-488E-87D3-09B7F363B07C}" sibTransId="{B3703015-1E98-4119-907E-988CBDC70516}"/>
    <dgm:cxn modelId="{9C19CC4A-02AD-49E5-8681-2707ED74EAC0}" type="presOf" srcId="{C0DE9453-CAFD-4F73-8C1C-D6DFFAB1D163}" destId="{FD7726FC-80E3-443B-91C0-1357DCB3E5FD}" srcOrd="0" destOrd="0" presId="urn:microsoft.com/office/officeart/2005/8/layout/equation1"/>
    <dgm:cxn modelId="{C6C58E9A-FBB2-4843-B580-1FC47F8825B3}" type="presOf" srcId="{7DC57684-DF92-4718-9898-C9DE09E81F4F}" destId="{2D39470A-6B29-4918-B393-356D882BA44B}" srcOrd="0" destOrd="0" presId="urn:microsoft.com/office/officeart/2005/8/layout/equation1"/>
    <dgm:cxn modelId="{FC4BBCD9-26CA-4478-8932-0D6A179C7CD7}" type="presOf" srcId="{4077F06C-BE25-4954-B494-B294420ECDE0}" destId="{C6E01D8E-B684-46FF-B5CE-2A81C596799B}" srcOrd="0" destOrd="0" presId="urn:microsoft.com/office/officeart/2005/8/layout/equation1"/>
    <dgm:cxn modelId="{A84FE2AE-E362-41FF-A44C-9596DBF305CE}" type="presParOf" srcId="{C6E01D8E-B684-46FF-B5CE-2A81C596799B}" destId="{22857BA1-01CD-4073-8508-AC04EB13EA5B}" srcOrd="0" destOrd="0" presId="urn:microsoft.com/office/officeart/2005/8/layout/equation1"/>
    <dgm:cxn modelId="{28CCFCD5-7AAB-4FF9-956E-A314C3B22EDF}" type="presParOf" srcId="{C6E01D8E-B684-46FF-B5CE-2A81C596799B}" destId="{BC96130C-D478-4068-8FB9-1605290ACBFF}" srcOrd="1" destOrd="0" presId="urn:microsoft.com/office/officeart/2005/8/layout/equation1"/>
    <dgm:cxn modelId="{A98CF918-5030-48EB-B290-0B769B25A858}" type="presParOf" srcId="{C6E01D8E-B684-46FF-B5CE-2A81C596799B}" destId="{2D39470A-6B29-4918-B393-356D882BA44B}" srcOrd="2" destOrd="0" presId="urn:microsoft.com/office/officeart/2005/8/layout/equation1"/>
    <dgm:cxn modelId="{B9AF0CBA-2242-4C0E-9FF1-883B1BDEB7DF}" type="presParOf" srcId="{C6E01D8E-B684-46FF-B5CE-2A81C596799B}" destId="{E87D6AB1-F0EC-412F-AC50-9CE292AEA95E}" srcOrd="3" destOrd="0" presId="urn:microsoft.com/office/officeart/2005/8/layout/equation1"/>
    <dgm:cxn modelId="{53CAEDED-41C9-427C-B726-C7F81F4F5DA9}" type="presParOf" srcId="{C6E01D8E-B684-46FF-B5CE-2A81C596799B}" destId="{4A402538-BCAF-4D2F-A826-D149151FB070}" srcOrd="4" destOrd="0" presId="urn:microsoft.com/office/officeart/2005/8/layout/equation1"/>
    <dgm:cxn modelId="{E4CFF895-ABE1-42D0-BA2C-91ED558D96BA}" type="presParOf" srcId="{C6E01D8E-B684-46FF-B5CE-2A81C596799B}" destId="{3281708C-0B5A-46DB-830A-6E90581A464A}" srcOrd="5" destOrd="0" presId="urn:microsoft.com/office/officeart/2005/8/layout/equation1"/>
    <dgm:cxn modelId="{1AF543F3-A0A4-4B32-BE38-1FC57186411D}" type="presParOf" srcId="{C6E01D8E-B684-46FF-B5CE-2A81C596799B}" destId="{69E690D8-9F2A-46EA-AFE2-FA4C7E946080}" srcOrd="6" destOrd="0" presId="urn:microsoft.com/office/officeart/2005/8/layout/equation1"/>
    <dgm:cxn modelId="{99571939-FA05-48F0-97F7-F69150B2E718}" type="presParOf" srcId="{C6E01D8E-B684-46FF-B5CE-2A81C596799B}" destId="{3A4318EF-A735-4638-8D01-441C0DB71A62}" srcOrd="7" destOrd="0" presId="urn:microsoft.com/office/officeart/2005/8/layout/equation1"/>
    <dgm:cxn modelId="{58E19587-26B7-42C1-A972-E5D2662F184F}" type="presParOf" srcId="{C6E01D8E-B684-46FF-B5CE-2A81C596799B}" destId="{FD7726FC-80E3-443B-91C0-1357DCB3E5F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A55C86-8148-4F4E-8803-B882D404C51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8C6B5386-5880-47AA-99E4-BA19D8F5EBEF}" type="pres">
      <dgm:prSet presAssocID="{E1A55C86-8148-4F4E-8803-B882D404C51D}" presName="Name0" presStyleCnt="0">
        <dgm:presLayoutVars>
          <dgm:chMax val="1"/>
          <dgm:chPref val="1"/>
          <dgm:dir/>
          <dgm:animOne val="branch"/>
          <dgm:animLvl val="lvl"/>
        </dgm:presLayoutVars>
      </dgm:prSet>
      <dgm:spPr/>
    </dgm:pt>
  </dgm:ptLst>
  <dgm:cxnLst>
    <dgm:cxn modelId="{3AE266A0-6216-49DD-B23F-79C16BAD1360}" type="presOf" srcId="{E1A55C86-8148-4F4E-8803-B882D404C51D}" destId="{8C6B5386-5880-47AA-99E4-BA19D8F5EBEF}"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6773B3-7678-4792-BCCA-3C7D1280A380}"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16643F37-7005-449B-B6C0-E4E3D9AEB76D}">
      <dgm:prSet phldrT="[Text]" custT="1"/>
      <dgm:spPr/>
      <dgm:t>
        <a:bodyPr/>
        <a:lstStyle/>
        <a:p>
          <a:r>
            <a:rPr lang="en-US" sz="2400" b="1" dirty="0">
              <a:solidFill>
                <a:schemeClr val="tx2"/>
              </a:solidFill>
            </a:rPr>
            <a:t>Healthcare Quality is a right</a:t>
          </a:r>
        </a:p>
      </dgm:t>
    </dgm:pt>
    <dgm:pt modelId="{5EFD1618-30BD-4F62-B811-29EE5362EF59}" type="parTrans" cxnId="{6D5372E0-BFB7-4A05-8BA0-D86663391888}">
      <dgm:prSet/>
      <dgm:spPr/>
      <dgm:t>
        <a:bodyPr/>
        <a:lstStyle/>
        <a:p>
          <a:endParaRPr lang="en-US"/>
        </a:p>
      </dgm:t>
    </dgm:pt>
    <dgm:pt modelId="{0060694A-32C5-4D33-A894-187B821D6910}" type="sibTrans" cxnId="{6D5372E0-BFB7-4A05-8BA0-D86663391888}">
      <dgm:prSet/>
      <dgm:spPr/>
      <dgm:t>
        <a:bodyPr/>
        <a:lstStyle/>
        <a:p>
          <a:endParaRPr lang="en-US"/>
        </a:p>
      </dgm:t>
    </dgm:pt>
    <dgm:pt modelId="{4C91EFDF-4A15-4FBA-B13A-069136682014}">
      <dgm:prSet phldrT="[Text]" custT="1"/>
      <dgm:spPr/>
      <dgm:t>
        <a:bodyPr/>
        <a:lstStyle/>
        <a:p>
          <a:r>
            <a:rPr lang="en-US" sz="2400" b="1" dirty="0">
              <a:solidFill>
                <a:schemeClr val="tx2"/>
              </a:solidFill>
            </a:rPr>
            <a:t>Avoid Harm </a:t>
          </a:r>
        </a:p>
      </dgm:t>
    </dgm:pt>
    <dgm:pt modelId="{8C57B554-18F4-4B6C-A723-F26DBFA6DF27}" type="parTrans" cxnId="{C45483FF-2E94-4393-A44B-330BBDDCD527}">
      <dgm:prSet/>
      <dgm:spPr/>
      <dgm:t>
        <a:bodyPr/>
        <a:lstStyle/>
        <a:p>
          <a:endParaRPr lang="en-US"/>
        </a:p>
      </dgm:t>
    </dgm:pt>
    <dgm:pt modelId="{18DEC55C-00F9-4509-8C5D-C540F3C028A4}" type="sibTrans" cxnId="{C45483FF-2E94-4393-A44B-330BBDDCD527}">
      <dgm:prSet/>
      <dgm:spPr/>
      <dgm:t>
        <a:bodyPr/>
        <a:lstStyle/>
        <a:p>
          <a:endParaRPr lang="en-US"/>
        </a:p>
      </dgm:t>
    </dgm:pt>
    <dgm:pt modelId="{403576B1-3561-4A43-A5EB-DB895BB53A60}">
      <dgm:prSet phldrT="[Text]" custT="1"/>
      <dgm:spPr/>
      <dgm:t>
        <a:bodyPr/>
        <a:lstStyle/>
        <a:p>
          <a:r>
            <a:rPr lang="en-US" sz="2400" b="1" dirty="0">
              <a:solidFill>
                <a:schemeClr val="tx2"/>
              </a:solidFill>
            </a:rPr>
            <a:t>Harm is Costly </a:t>
          </a:r>
        </a:p>
      </dgm:t>
    </dgm:pt>
    <dgm:pt modelId="{6BB59271-5537-457A-8F85-0BDE6291E0C5}" type="parTrans" cxnId="{7A909462-4AAD-4AC5-8DB2-5634F16434B3}">
      <dgm:prSet/>
      <dgm:spPr/>
      <dgm:t>
        <a:bodyPr/>
        <a:lstStyle/>
        <a:p>
          <a:endParaRPr lang="en-US"/>
        </a:p>
      </dgm:t>
    </dgm:pt>
    <dgm:pt modelId="{9DD853F0-8954-4212-91C2-36431305BFFD}" type="sibTrans" cxnId="{7A909462-4AAD-4AC5-8DB2-5634F16434B3}">
      <dgm:prSet/>
      <dgm:spPr/>
      <dgm:t>
        <a:bodyPr/>
        <a:lstStyle/>
        <a:p>
          <a:endParaRPr lang="en-US"/>
        </a:p>
      </dgm:t>
    </dgm:pt>
    <dgm:pt modelId="{8E991BC5-4B68-4128-A70C-8FC9A4AC26F5}">
      <dgm:prSet phldrT="[Text]" custT="1"/>
      <dgm:spPr/>
      <dgm:t>
        <a:bodyPr/>
        <a:lstStyle/>
        <a:p>
          <a:r>
            <a:rPr lang="en-US" sz="2400" b="1" dirty="0">
              <a:solidFill>
                <a:schemeClr val="tx2"/>
              </a:solidFill>
            </a:rPr>
            <a:t>Life </a:t>
          </a:r>
        </a:p>
      </dgm:t>
    </dgm:pt>
    <dgm:pt modelId="{E149AD48-AB28-46DD-B484-10F732BF6DBD}" type="parTrans" cxnId="{D859F7F0-BA14-4A9E-83B0-76482C6BA5EC}">
      <dgm:prSet/>
      <dgm:spPr/>
      <dgm:t>
        <a:bodyPr/>
        <a:lstStyle/>
        <a:p>
          <a:endParaRPr lang="en-US"/>
        </a:p>
      </dgm:t>
    </dgm:pt>
    <dgm:pt modelId="{88ED1E42-372A-4517-B468-41AA1D3C9F05}" type="sibTrans" cxnId="{D859F7F0-BA14-4A9E-83B0-76482C6BA5EC}">
      <dgm:prSet/>
      <dgm:spPr/>
      <dgm:t>
        <a:bodyPr/>
        <a:lstStyle/>
        <a:p>
          <a:endParaRPr lang="en-US"/>
        </a:p>
      </dgm:t>
    </dgm:pt>
    <dgm:pt modelId="{3960BBA2-87AC-4FFC-B337-3198F966BC0A}">
      <dgm:prSet phldrT="[Text]" custT="1"/>
      <dgm:spPr/>
      <dgm:t>
        <a:bodyPr/>
        <a:lstStyle/>
        <a:p>
          <a:r>
            <a:rPr lang="en-US" sz="2400" b="1" dirty="0">
              <a:solidFill>
                <a:schemeClr val="tx2"/>
              </a:solidFill>
            </a:rPr>
            <a:t>Quality of Life</a:t>
          </a:r>
        </a:p>
      </dgm:t>
    </dgm:pt>
    <dgm:pt modelId="{185082C5-7D87-4480-9FFE-5D1199B976B7}" type="parTrans" cxnId="{332961EE-33C7-40D8-AF7B-81840CE6A1FD}">
      <dgm:prSet/>
      <dgm:spPr/>
      <dgm:t>
        <a:bodyPr/>
        <a:lstStyle/>
        <a:p>
          <a:endParaRPr lang="en-US"/>
        </a:p>
      </dgm:t>
    </dgm:pt>
    <dgm:pt modelId="{FA6A61A1-3FF1-44B0-BFC4-62A12B9A3F73}" type="sibTrans" cxnId="{332961EE-33C7-40D8-AF7B-81840CE6A1FD}">
      <dgm:prSet/>
      <dgm:spPr/>
      <dgm:t>
        <a:bodyPr/>
        <a:lstStyle/>
        <a:p>
          <a:endParaRPr lang="en-US"/>
        </a:p>
      </dgm:t>
    </dgm:pt>
    <dgm:pt modelId="{71757501-E6BC-449B-81E3-289AF20D7808}">
      <dgm:prSet phldrT="[Text]" custT="1"/>
      <dgm:spPr/>
      <dgm:t>
        <a:bodyPr/>
        <a:lstStyle/>
        <a:p>
          <a:r>
            <a:rPr lang="en-US" sz="2400" b="1" dirty="0">
              <a:solidFill>
                <a:schemeClr val="tx2"/>
              </a:solidFill>
            </a:rPr>
            <a:t>Scarce Resources</a:t>
          </a:r>
        </a:p>
      </dgm:t>
    </dgm:pt>
    <dgm:pt modelId="{6741E217-206C-45A0-A2AB-2E29796D6BD7}" type="parTrans" cxnId="{8D9B7C7C-1F00-4E92-9638-2BDB2C7E60E6}">
      <dgm:prSet/>
      <dgm:spPr/>
      <dgm:t>
        <a:bodyPr/>
        <a:lstStyle/>
        <a:p>
          <a:endParaRPr lang="en-US"/>
        </a:p>
      </dgm:t>
    </dgm:pt>
    <dgm:pt modelId="{A1B800CA-3CB6-4A59-AC4C-6C866E41C78E}" type="sibTrans" cxnId="{8D9B7C7C-1F00-4E92-9638-2BDB2C7E60E6}">
      <dgm:prSet/>
      <dgm:spPr/>
      <dgm:t>
        <a:bodyPr/>
        <a:lstStyle/>
        <a:p>
          <a:endParaRPr lang="en-US"/>
        </a:p>
      </dgm:t>
    </dgm:pt>
    <dgm:pt modelId="{2A2CECD7-D3A3-40F5-AAA1-93E5DB947F0A}">
      <dgm:prSet phldrT="[Text]" custT="1"/>
      <dgm:spPr/>
      <dgm:t>
        <a:bodyPr/>
        <a:lstStyle/>
        <a:p>
          <a:r>
            <a:rPr lang="en-US" sz="2400" b="1">
              <a:solidFill>
                <a:schemeClr val="tx2"/>
              </a:solidFill>
            </a:rPr>
            <a:t>Time is Valuable </a:t>
          </a:r>
          <a:endParaRPr lang="en-US" sz="2400" b="1" dirty="0">
            <a:solidFill>
              <a:schemeClr val="tx2"/>
            </a:solidFill>
          </a:endParaRPr>
        </a:p>
      </dgm:t>
    </dgm:pt>
    <dgm:pt modelId="{78FCB6DB-7148-4493-8317-E91634876882}" type="parTrans" cxnId="{DB3D991C-DA2E-4B8D-BF6C-000E7DFAF12A}">
      <dgm:prSet/>
      <dgm:spPr/>
      <dgm:t>
        <a:bodyPr/>
        <a:lstStyle/>
        <a:p>
          <a:endParaRPr lang="en-US"/>
        </a:p>
      </dgm:t>
    </dgm:pt>
    <dgm:pt modelId="{CCF74013-AF25-4F31-BEBC-788789962046}" type="sibTrans" cxnId="{DB3D991C-DA2E-4B8D-BF6C-000E7DFAF12A}">
      <dgm:prSet/>
      <dgm:spPr/>
      <dgm:t>
        <a:bodyPr/>
        <a:lstStyle/>
        <a:p>
          <a:endParaRPr lang="en-US"/>
        </a:p>
      </dgm:t>
    </dgm:pt>
    <dgm:pt modelId="{14AFCDEF-E8DF-4EF5-97AF-F06D4C705E4C}">
      <dgm:prSet/>
      <dgm:spPr/>
      <dgm:t>
        <a:bodyPr/>
        <a:lstStyle/>
        <a:p>
          <a:endParaRPr lang="en-NG"/>
        </a:p>
      </dgm:t>
    </dgm:pt>
    <dgm:pt modelId="{FED48A6E-BB8F-4CCD-B0D0-37C28A7ECBE4}" type="parTrans" cxnId="{9F70FCEA-60EE-4845-85C0-33BB464F5ECC}">
      <dgm:prSet/>
      <dgm:spPr/>
      <dgm:t>
        <a:bodyPr/>
        <a:lstStyle/>
        <a:p>
          <a:endParaRPr lang="en-NG"/>
        </a:p>
      </dgm:t>
    </dgm:pt>
    <dgm:pt modelId="{27E5722A-1E6C-4B13-9154-CAFD87D195DD}" type="sibTrans" cxnId="{9F70FCEA-60EE-4845-85C0-33BB464F5ECC}">
      <dgm:prSet/>
      <dgm:spPr/>
      <dgm:t>
        <a:bodyPr/>
        <a:lstStyle/>
        <a:p>
          <a:endParaRPr lang="en-NG"/>
        </a:p>
      </dgm:t>
    </dgm:pt>
    <dgm:pt modelId="{2074E712-C0C2-4659-AD0A-EE4FA50E4570}" type="pres">
      <dgm:prSet presAssocID="{6B6773B3-7678-4792-BCCA-3C7D1280A380}" presName="Name0" presStyleCnt="0">
        <dgm:presLayoutVars>
          <dgm:chMax val="1"/>
          <dgm:chPref val="1"/>
          <dgm:dir/>
          <dgm:animOne val="branch"/>
          <dgm:animLvl val="lvl"/>
        </dgm:presLayoutVars>
      </dgm:prSet>
      <dgm:spPr/>
    </dgm:pt>
    <dgm:pt modelId="{5A3DFACF-99FF-4485-AB04-E5366DBFEDFE}" type="pres">
      <dgm:prSet presAssocID="{16643F37-7005-449B-B6C0-E4E3D9AEB76D}" presName="Parent" presStyleLbl="node0" presStyleIdx="0" presStyleCnt="1" custScaleX="117134">
        <dgm:presLayoutVars>
          <dgm:chMax val="6"/>
          <dgm:chPref val="6"/>
        </dgm:presLayoutVars>
      </dgm:prSet>
      <dgm:spPr/>
    </dgm:pt>
    <dgm:pt modelId="{FF02A081-24C2-470A-ACD0-5990502C35C9}" type="pres">
      <dgm:prSet presAssocID="{4C91EFDF-4A15-4FBA-B13A-069136682014}" presName="Accent1" presStyleCnt="0"/>
      <dgm:spPr/>
    </dgm:pt>
    <dgm:pt modelId="{D03ECA0F-C61B-4975-864E-825FD51D4AA9}" type="pres">
      <dgm:prSet presAssocID="{4C91EFDF-4A15-4FBA-B13A-069136682014}" presName="Accent" presStyleLbl="bgShp" presStyleIdx="0" presStyleCnt="6"/>
      <dgm:spPr/>
    </dgm:pt>
    <dgm:pt modelId="{E2E8D904-3083-4BAB-A030-942EE3B3B158}" type="pres">
      <dgm:prSet presAssocID="{4C91EFDF-4A15-4FBA-B13A-069136682014}" presName="Child1" presStyleLbl="node1" presStyleIdx="0" presStyleCnt="6" custScaleX="134985" custLinFactNeighborY="5695">
        <dgm:presLayoutVars>
          <dgm:chMax val="0"/>
          <dgm:chPref val="0"/>
          <dgm:bulletEnabled val="1"/>
        </dgm:presLayoutVars>
      </dgm:prSet>
      <dgm:spPr/>
    </dgm:pt>
    <dgm:pt modelId="{8497E826-42E6-4000-BDA5-91FC187C6DFD}" type="pres">
      <dgm:prSet presAssocID="{403576B1-3561-4A43-A5EB-DB895BB53A60}" presName="Accent2" presStyleCnt="0"/>
      <dgm:spPr/>
    </dgm:pt>
    <dgm:pt modelId="{C7B4FD7A-AFC3-4930-ABB3-72C70FFC4793}" type="pres">
      <dgm:prSet presAssocID="{403576B1-3561-4A43-A5EB-DB895BB53A60}" presName="Accent" presStyleLbl="bgShp" presStyleIdx="1" presStyleCnt="6"/>
      <dgm:spPr/>
    </dgm:pt>
    <dgm:pt modelId="{EB4CAFDA-C09E-4EE2-BAE1-A60B06D63775}" type="pres">
      <dgm:prSet presAssocID="{403576B1-3561-4A43-A5EB-DB895BB53A60}" presName="Child2" presStyleLbl="node1" presStyleIdx="1" presStyleCnt="6" custLinFactNeighborX="170">
        <dgm:presLayoutVars>
          <dgm:chMax val="0"/>
          <dgm:chPref val="0"/>
          <dgm:bulletEnabled val="1"/>
        </dgm:presLayoutVars>
      </dgm:prSet>
      <dgm:spPr/>
    </dgm:pt>
    <dgm:pt modelId="{58D7C28F-8EB2-4A9B-BC34-4155A06E4906}" type="pres">
      <dgm:prSet presAssocID="{8E991BC5-4B68-4128-A70C-8FC9A4AC26F5}" presName="Accent3" presStyleCnt="0"/>
      <dgm:spPr/>
    </dgm:pt>
    <dgm:pt modelId="{EE993EC9-7287-40D2-8243-DC478B2DC4E5}" type="pres">
      <dgm:prSet presAssocID="{8E991BC5-4B68-4128-A70C-8FC9A4AC26F5}" presName="Accent" presStyleLbl="bgShp" presStyleIdx="2" presStyleCnt="6"/>
      <dgm:spPr/>
    </dgm:pt>
    <dgm:pt modelId="{6A7DDB8C-DF4A-4B72-927A-236B0AF8B795}" type="pres">
      <dgm:prSet presAssocID="{8E991BC5-4B68-4128-A70C-8FC9A4AC26F5}" presName="Child3" presStyleLbl="node1" presStyleIdx="2" presStyleCnt="6">
        <dgm:presLayoutVars>
          <dgm:chMax val="0"/>
          <dgm:chPref val="0"/>
          <dgm:bulletEnabled val="1"/>
        </dgm:presLayoutVars>
      </dgm:prSet>
      <dgm:spPr/>
    </dgm:pt>
    <dgm:pt modelId="{AC9500AA-A047-48F0-AADB-C21A5E4BFE4C}" type="pres">
      <dgm:prSet presAssocID="{3960BBA2-87AC-4FFC-B337-3198F966BC0A}" presName="Accent4" presStyleCnt="0"/>
      <dgm:spPr/>
    </dgm:pt>
    <dgm:pt modelId="{A005E2A3-A339-4355-9818-D48AED4E2671}" type="pres">
      <dgm:prSet presAssocID="{3960BBA2-87AC-4FFC-B337-3198F966BC0A}" presName="Accent" presStyleLbl="bgShp" presStyleIdx="3" presStyleCnt="6"/>
      <dgm:spPr/>
    </dgm:pt>
    <dgm:pt modelId="{A873A0ED-DDE6-4CDF-B141-B22D76ED1805}" type="pres">
      <dgm:prSet presAssocID="{3960BBA2-87AC-4FFC-B337-3198F966BC0A}" presName="Child4" presStyleLbl="node1" presStyleIdx="3" presStyleCnt="6" custScaleX="124507" custLinFactNeighborX="0" custLinFactNeighborY="-4745">
        <dgm:presLayoutVars>
          <dgm:chMax val="0"/>
          <dgm:chPref val="0"/>
          <dgm:bulletEnabled val="1"/>
        </dgm:presLayoutVars>
      </dgm:prSet>
      <dgm:spPr/>
    </dgm:pt>
    <dgm:pt modelId="{73AA1AFB-2697-4446-AE87-404E2AA9ABC9}" type="pres">
      <dgm:prSet presAssocID="{71757501-E6BC-449B-81E3-289AF20D7808}" presName="Accent5" presStyleCnt="0"/>
      <dgm:spPr/>
    </dgm:pt>
    <dgm:pt modelId="{4A03A90F-D358-46C9-B12D-DFC3EC10289C}" type="pres">
      <dgm:prSet presAssocID="{71757501-E6BC-449B-81E3-289AF20D7808}" presName="Accent" presStyleLbl="bgShp" presStyleIdx="4" presStyleCnt="6"/>
      <dgm:spPr/>
    </dgm:pt>
    <dgm:pt modelId="{434AEED5-5F2F-46AE-9EB8-BC414DF07F3B}" type="pres">
      <dgm:prSet presAssocID="{71757501-E6BC-449B-81E3-289AF20D7808}" presName="Child5" presStyleLbl="node1" presStyleIdx="4" presStyleCnt="6" custScaleX="106996" custLinFactNeighborX="-610">
        <dgm:presLayoutVars>
          <dgm:chMax val="0"/>
          <dgm:chPref val="0"/>
          <dgm:bulletEnabled val="1"/>
        </dgm:presLayoutVars>
      </dgm:prSet>
      <dgm:spPr/>
    </dgm:pt>
    <dgm:pt modelId="{A747C372-DE92-4511-AE60-C5A539ADB536}" type="pres">
      <dgm:prSet presAssocID="{2A2CECD7-D3A3-40F5-AAA1-93E5DB947F0A}" presName="Accent6" presStyleCnt="0"/>
      <dgm:spPr/>
    </dgm:pt>
    <dgm:pt modelId="{BEED4F1F-3AC1-4CC8-9701-CB82092772D9}" type="pres">
      <dgm:prSet presAssocID="{2A2CECD7-D3A3-40F5-AAA1-93E5DB947F0A}" presName="Accent" presStyleLbl="bgShp" presStyleIdx="5" presStyleCnt="6"/>
      <dgm:spPr/>
    </dgm:pt>
    <dgm:pt modelId="{13C1759B-1512-4631-BB8B-347ED3C2BC15}" type="pres">
      <dgm:prSet presAssocID="{2A2CECD7-D3A3-40F5-AAA1-93E5DB947F0A}" presName="Child6" presStyleLbl="node1" presStyleIdx="5" presStyleCnt="6">
        <dgm:presLayoutVars>
          <dgm:chMax val="0"/>
          <dgm:chPref val="0"/>
          <dgm:bulletEnabled val="1"/>
        </dgm:presLayoutVars>
      </dgm:prSet>
      <dgm:spPr/>
    </dgm:pt>
  </dgm:ptLst>
  <dgm:cxnLst>
    <dgm:cxn modelId="{C5FC5500-09B4-4B04-80D8-F185568801B3}" type="presOf" srcId="{16643F37-7005-449B-B6C0-E4E3D9AEB76D}" destId="{5A3DFACF-99FF-4485-AB04-E5366DBFEDFE}" srcOrd="0" destOrd="0" presId="urn:microsoft.com/office/officeart/2011/layout/HexagonRadial"/>
    <dgm:cxn modelId="{3827DA0B-8382-4D0C-AF3E-B418F0723B1B}" type="presOf" srcId="{4C91EFDF-4A15-4FBA-B13A-069136682014}" destId="{E2E8D904-3083-4BAB-A030-942EE3B3B158}" srcOrd="0" destOrd="0" presId="urn:microsoft.com/office/officeart/2011/layout/HexagonRadial"/>
    <dgm:cxn modelId="{66AF2711-A542-49DA-9FA9-4FA79C9AB648}" type="presOf" srcId="{403576B1-3561-4A43-A5EB-DB895BB53A60}" destId="{EB4CAFDA-C09E-4EE2-BAE1-A60B06D63775}" srcOrd="0" destOrd="0" presId="urn:microsoft.com/office/officeart/2011/layout/HexagonRadial"/>
    <dgm:cxn modelId="{DB3D991C-DA2E-4B8D-BF6C-000E7DFAF12A}" srcId="{16643F37-7005-449B-B6C0-E4E3D9AEB76D}" destId="{2A2CECD7-D3A3-40F5-AAA1-93E5DB947F0A}" srcOrd="5" destOrd="0" parTransId="{78FCB6DB-7148-4493-8317-E91634876882}" sibTransId="{CCF74013-AF25-4F31-BEBC-788789962046}"/>
    <dgm:cxn modelId="{0B58AF1C-9BBE-44F9-A81F-202BD7132E95}" type="presOf" srcId="{71757501-E6BC-449B-81E3-289AF20D7808}" destId="{434AEED5-5F2F-46AE-9EB8-BC414DF07F3B}" srcOrd="0" destOrd="0" presId="urn:microsoft.com/office/officeart/2011/layout/HexagonRadial"/>
    <dgm:cxn modelId="{6CF6D331-3384-4D44-AF49-9880A616723E}" type="presOf" srcId="{8E991BC5-4B68-4128-A70C-8FC9A4AC26F5}" destId="{6A7DDB8C-DF4A-4B72-927A-236B0AF8B795}" srcOrd="0" destOrd="0" presId="urn:microsoft.com/office/officeart/2011/layout/HexagonRadial"/>
    <dgm:cxn modelId="{7A909462-4AAD-4AC5-8DB2-5634F16434B3}" srcId="{16643F37-7005-449B-B6C0-E4E3D9AEB76D}" destId="{403576B1-3561-4A43-A5EB-DB895BB53A60}" srcOrd="1" destOrd="0" parTransId="{6BB59271-5537-457A-8F85-0BDE6291E0C5}" sibTransId="{9DD853F0-8954-4212-91C2-36431305BFFD}"/>
    <dgm:cxn modelId="{677CB552-DC35-4064-8F8B-62412ABEA8D7}" type="presOf" srcId="{3960BBA2-87AC-4FFC-B337-3198F966BC0A}" destId="{A873A0ED-DDE6-4CDF-B141-B22D76ED1805}" srcOrd="0" destOrd="0" presId="urn:microsoft.com/office/officeart/2011/layout/HexagonRadial"/>
    <dgm:cxn modelId="{1B315B78-A5C1-4DBC-9362-D9411F53DCDC}" type="presOf" srcId="{2A2CECD7-D3A3-40F5-AAA1-93E5DB947F0A}" destId="{13C1759B-1512-4631-BB8B-347ED3C2BC15}" srcOrd="0" destOrd="0" presId="urn:microsoft.com/office/officeart/2011/layout/HexagonRadial"/>
    <dgm:cxn modelId="{8D9B7C7C-1F00-4E92-9638-2BDB2C7E60E6}" srcId="{16643F37-7005-449B-B6C0-E4E3D9AEB76D}" destId="{71757501-E6BC-449B-81E3-289AF20D7808}" srcOrd="4" destOrd="0" parTransId="{6741E217-206C-45A0-A2AB-2E29796D6BD7}" sibTransId="{A1B800CA-3CB6-4A59-AC4C-6C866E41C78E}"/>
    <dgm:cxn modelId="{4A8C678E-8F65-4E11-B141-A0FF6D19FB32}" type="presOf" srcId="{6B6773B3-7678-4792-BCCA-3C7D1280A380}" destId="{2074E712-C0C2-4659-AD0A-EE4FA50E4570}" srcOrd="0" destOrd="0" presId="urn:microsoft.com/office/officeart/2011/layout/HexagonRadial"/>
    <dgm:cxn modelId="{6D5372E0-BFB7-4A05-8BA0-D86663391888}" srcId="{6B6773B3-7678-4792-BCCA-3C7D1280A380}" destId="{16643F37-7005-449B-B6C0-E4E3D9AEB76D}" srcOrd="0" destOrd="0" parTransId="{5EFD1618-30BD-4F62-B811-29EE5362EF59}" sibTransId="{0060694A-32C5-4D33-A894-187B821D6910}"/>
    <dgm:cxn modelId="{9F70FCEA-60EE-4845-85C0-33BB464F5ECC}" srcId="{16643F37-7005-449B-B6C0-E4E3D9AEB76D}" destId="{14AFCDEF-E8DF-4EF5-97AF-F06D4C705E4C}" srcOrd="6" destOrd="0" parTransId="{FED48A6E-BB8F-4CCD-B0D0-37C28A7ECBE4}" sibTransId="{27E5722A-1E6C-4B13-9154-CAFD87D195DD}"/>
    <dgm:cxn modelId="{332961EE-33C7-40D8-AF7B-81840CE6A1FD}" srcId="{16643F37-7005-449B-B6C0-E4E3D9AEB76D}" destId="{3960BBA2-87AC-4FFC-B337-3198F966BC0A}" srcOrd="3" destOrd="0" parTransId="{185082C5-7D87-4480-9FFE-5D1199B976B7}" sibTransId="{FA6A61A1-3FF1-44B0-BFC4-62A12B9A3F73}"/>
    <dgm:cxn modelId="{D859F7F0-BA14-4A9E-83B0-76482C6BA5EC}" srcId="{16643F37-7005-449B-B6C0-E4E3D9AEB76D}" destId="{8E991BC5-4B68-4128-A70C-8FC9A4AC26F5}" srcOrd="2" destOrd="0" parTransId="{E149AD48-AB28-46DD-B484-10F732BF6DBD}" sibTransId="{88ED1E42-372A-4517-B468-41AA1D3C9F05}"/>
    <dgm:cxn modelId="{C45483FF-2E94-4393-A44B-330BBDDCD527}" srcId="{16643F37-7005-449B-B6C0-E4E3D9AEB76D}" destId="{4C91EFDF-4A15-4FBA-B13A-069136682014}" srcOrd="0" destOrd="0" parTransId="{8C57B554-18F4-4B6C-A723-F26DBFA6DF27}" sibTransId="{18DEC55C-00F9-4509-8C5D-C540F3C028A4}"/>
    <dgm:cxn modelId="{8DA4A0A3-BEFE-4477-A71E-75EED30AA409}" type="presParOf" srcId="{2074E712-C0C2-4659-AD0A-EE4FA50E4570}" destId="{5A3DFACF-99FF-4485-AB04-E5366DBFEDFE}" srcOrd="0" destOrd="0" presId="urn:microsoft.com/office/officeart/2011/layout/HexagonRadial"/>
    <dgm:cxn modelId="{DCC37EFF-734D-4942-8BEA-76EAB7E6DB85}" type="presParOf" srcId="{2074E712-C0C2-4659-AD0A-EE4FA50E4570}" destId="{FF02A081-24C2-470A-ACD0-5990502C35C9}" srcOrd="1" destOrd="0" presId="urn:microsoft.com/office/officeart/2011/layout/HexagonRadial"/>
    <dgm:cxn modelId="{18E63FAC-BDB0-421C-880B-08E5C992D085}" type="presParOf" srcId="{FF02A081-24C2-470A-ACD0-5990502C35C9}" destId="{D03ECA0F-C61B-4975-864E-825FD51D4AA9}" srcOrd="0" destOrd="0" presId="urn:microsoft.com/office/officeart/2011/layout/HexagonRadial"/>
    <dgm:cxn modelId="{2D9807CF-AF8C-47FE-87F8-B2F7A01A674A}" type="presParOf" srcId="{2074E712-C0C2-4659-AD0A-EE4FA50E4570}" destId="{E2E8D904-3083-4BAB-A030-942EE3B3B158}" srcOrd="2" destOrd="0" presId="urn:microsoft.com/office/officeart/2011/layout/HexagonRadial"/>
    <dgm:cxn modelId="{A79630CD-6E3A-4923-BE39-232175A67E2B}" type="presParOf" srcId="{2074E712-C0C2-4659-AD0A-EE4FA50E4570}" destId="{8497E826-42E6-4000-BDA5-91FC187C6DFD}" srcOrd="3" destOrd="0" presId="urn:microsoft.com/office/officeart/2011/layout/HexagonRadial"/>
    <dgm:cxn modelId="{B462D629-672E-4EDB-9521-6C22760F1707}" type="presParOf" srcId="{8497E826-42E6-4000-BDA5-91FC187C6DFD}" destId="{C7B4FD7A-AFC3-4930-ABB3-72C70FFC4793}" srcOrd="0" destOrd="0" presId="urn:microsoft.com/office/officeart/2011/layout/HexagonRadial"/>
    <dgm:cxn modelId="{B4BE5B9D-99F9-4A90-994B-CA642E4D480D}" type="presParOf" srcId="{2074E712-C0C2-4659-AD0A-EE4FA50E4570}" destId="{EB4CAFDA-C09E-4EE2-BAE1-A60B06D63775}" srcOrd="4" destOrd="0" presId="urn:microsoft.com/office/officeart/2011/layout/HexagonRadial"/>
    <dgm:cxn modelId="{E43575CB-A8F3-4036-BDFB-CF58DB79CB00}" type="presParOf" srcId="{2074E712-C0C2-4659-AD0A-EE4FA50E4570}" destId="{58D7C28F-8EB2-4A9B-BC34-4155A06E4906}" srcOrd="5" destOrd="0" presId="urn:microsoft.com/office/officeart/2011/layout/HexagonRadial"/>
    <dgm:cxn modelId="{96C4C908-E474-4CDA-B965-6C013BFB4CB6}" type="presParOf" srcId="{58D7C28F-8EB2-4A9B-BC34-4155A06E4906}" destId="{EE993EC9-7287-40D2-8243-DC478B2DC4E5}" srcOrd="0" destOrd="0" presId="urn:microsoft.com/office/officeart/2011/layout/HexagonRadial"/>
    <dgm:cxn modelId="{E2DBC5E1-0516-4C05-A789-939436D62470}" type="presParOf" srcId="{2074E712-C0C2-4659-AD0A-EE4FA50E4570}" destId="{6A7DDB8C-DF4A-4B72-927A-236B0AF8B795}" srcOrd="6" destOrd="0" presId="urn:microsoft.com/office/officeart/2011/layout/HexagonRadial"/>
    <dgm:cxn modelId="{30BE688D-F733-4D4B-9787-99BB26C9D002}" type="presParOf" srcId="{2074E712-C0C2-4659-AD0A-EE4FA50E4570}" destId="{AC9500AA-A047-48F0-AADB-C21A5E4BFE4C}" srcOrd="7" destOrd="0" presId="urn:microsoft.com/office/officeart/2011/layout/HexagonRadial"/>
    <dgm:cxn modelId="{94B109F1-DCC6-477B-872B-2580CB6EB324}" type="presParOf" srcId="{AC9500AA-A047-48F0-AADB-C21A5E4BFE4C}" destId="{A005E2A3-A339-4355-9818-D48AED4E2671}" srcOrd="0" destOrd="0" presId="urn:microsoft.com/office/officeart/2011/layout/HexagonRadial"/>
    <dgm:cxn modelId="{37192921-FF2E-4E54-9438-11C3DC582CEA}" type="presParOf" srcId="{2074E712-C0C2-4659-AD0A-EE4FA50E4570}" destId="{A873A0ED-DDE6-4CDF-B141-B22D76ED1805}" srcOrd="8" destOrd="0" presId="urn:microsoft.com/office/officeart/2011/layout/HexagonRadial"/>
    <dgm:cxn modelId="{72D0DF2A-3914-4379-9593-BB0AE38CEEB7}" type="presParOf" srcId="{2074E712-C0C2-4659-AD0A-EE4FA50E4570}" destId="{73AA1AFB-2697-4446-AE87-404E2AA9ABC9}" srcOrd="9" destOrd="0" presId="urn:microsoft.com/office/officeart/2011/layout/HexagonRadial"/>
    <dgm:cxn modelId="{37126828-32CC-4651-A67A-94C124B5BD52}" type="presParOf" srcId="{73AA1AFB-2697-4446-AE87-404E2AA9ABC9}" destId="{4A03A90F-D358-46C9-B12D-DFC3EC10289C}" srcOrd="0" destOrd="0" presId="urn:microsoft.com/office/officeart/2011/layout/HexagonRadial"/>
    <dgm:cxn modelId="{134DE20F-DA4D-41EE-AB5B-13B7CB2EB578}" type="presParOf" srcId="{2074E712-C0C2-4659-AD0A-EE4FA50E4570}" destId="{434AEED5-5F2F-46AE-9EB8-BC414DF07F3B}" srcOrd="10" destOrd="0" presId="urn:microsoft.com/office/officeart/2011/layout/HexagonRadial"/>
    <dgm:cxn modelId="{766E0537-3607-4218-A22B-352ADC010026}" type="presParOf" srcId="{2074E712-C0C2-4659-AD0A-EE4FA50E4570}" destId="{A747C372-DE92-4511-AE60-C5A539ADB536}" srcOrd="11" destOrd="0" presId="urn:microsoft.com/office/officeart/2011/layout/HexagonRadial"/>
    <dgm:cxn modelId="{30E02CBB-644A-4E35-8E32-691B4B03113B}" type="presParOf" srcId="{A747C372-DE92-4511-AE60-C5A539ADB536}" destId="{BEED4F1F-3AC1-4CC8-9701-CB82092772D9}" srcOrd="0" destOrd="0" presId="urn:microsoft.com/office/officeart/2011/layout/HexagonRadial"/>
    <dgm:cxn modelId="{6200DD0F-90AB-4252-904E-B31CD74A5D29}" type="presParOf" srcId="{2074E712-C0C2-4659-AD0A-EE4FA50E4570}" destId="{13C1759B-1512-4631-BB8B-347ED3C2BC15}" srcOrd="12"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2463DF-DA7A-48DD-8ABD-FCD952117AE9}"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04C803E5-9FD4-4CEF-B852-268ACF721BD5}">
      <dgm:prSet phldrT="[Text]"/>
      <dgm:spPr/>
      <dgm:t>
        <a:bodyPr/>
        <a:lstStyle/>
        <a:p>
          <a:pPr algn="ctr"/>
          <a:r>
            <a:rPr lang="en-US" b="1" dirty="0"/>
            <a:t>T</a:t>
          </a:r>
        </a:p>
      </dgm:t>
    </dgm:pt>
    <dgm:pt modelId="{7A6FC997-685E-4DD7-8009-12A272FB3F7C}" type="parTrans" cxnId="{3623E426-B865-402C-9E13-ED2D1CE057DA}">
      <dgm:prSet/>
      <dgm:spPr/>
      <dgm:t>
        <a:bodyPr/>
        <a:lstStyle/>
        <a:p>
          <a:pPr algn="ctr"/>
          <a:endParaRPr lang="en-US"/>
        </a:p>
      </dgm:t>
    </dgm:pt>
    <dgm:pt modelId="{F334E590-0C6D-40AD-8096-AD23B95058BA}" type="sibTrans" cxnId="{3623E426-B865-402C-9E13-ED2D1CE057DA}">
      <dgm:prSet/>
      <dgm:spPr/>
      <dgm:t>
        <a:bodyPr/>
        <a:lstStyle/>
        <a:p>
          <a:pPr algn="ctr"/>
          <a:endParaRPr lang="en-US"/>
        </a:p>
      </dgm:t>
    </dgm:pt>
    <dgm:pt modelId="{AA00A8D2-383E-4A1A-99A4-B1B799C983C3}">
      <dgm:prSet phldrT="[Text]"/>
      <dgm:spPr/>
      <dgm:t>
        <a:bodyPr/>
        <a:lstStyle/>
        <a:p>
          <a:pPr algn="ctr"/>
          <a:r>
            <a:rPr lang="en-US" b="1" dirty="0"/>
            <a:t>E</a:t>
          </a:r>
        </a:p>
      </dgm:t>
    </dgm:pt>
    <dgm:pt modelId="{9FAF2666-84A8-4004-A2D2-EE1170C90A84}" type="parTrans" cxnId="{F06AFA23-8D9D-4FD4-93D9-1A5E7511E6ED}">
      <dgm:prSet/>
      <dgm:spPr/>
      <dgm:t>
        <a:bodyPr/>
        <a:lstStyle/>
        <a:p>
          <a:pPr algn="ctr"/>
          <a:endParaRPr lang="en-US"/>
        </a:p>
      </dgm:t>
    </dgm:pt>
    <dgm:pt modelId="{654BBF82-7E09-4C05-9AED-FB48046BFA97}" type="sibTrans" cxnId="{F06AFA23-8D9D-4FD4-93D9-1A5E7511E6ED}">
      <dgm:prSet/>
      <dgm:spPr/>
      <dgm:t>
        <a:bodyPr/>
        <a:lstStyle/>
        <a:p>
          <a:pPr algn="ctr"/>
          <a:endParaRPr lang="en-US"/>
        </a:p>
      </dgm:t>
    </dgm:pt>
    <dgm:pt modelId="{B9D2F35F-272D-4980-B6CC-346FA20EAE22}">
      <dgm:prSet phldrT="[Text]"/>
      <dgm:spPr/>
      <dgm:t>
        <a:bodyPr/>
        <a:lstStyle/>
        <a:p>
          <a:pPr algn="ctr"/>
          <a:r>
            <a:rPr lang="en-US" dirty="0"/>
            <a:t>      </a:t>
          </a:r>
          <a:r>
            <a:rPr lang="en-US" b="1" dirty="0"/>
            <a:t>E</a:t>
          </a:r>
          <a:r>
            <a:rPr lang="en-US" dirty="0"/>
            <a:t>	</a:t>
          </a:r>
        </a:p>
      </dgm:t>
    </dgm:pt>
    <dgm:pt modelId="{44719C22-004F-490E-A54A-0972DEE0C994}" type="parTrans" cxnId="{1720257A-2ED1-43A5-98B3-B7B89737FE23}">
      <dgm:prSet/>
      <dgm:spPr/>
      <dgm:t>
        <a:bodyPr/>
        <a:lstStyle/>
        <a:p>
          <a:pPr algn="ctr"/>
          <a:endParaRPr lang="en-US"/>
        </a:p>
      </dgm:t>
    </dgm:pt>
    <dgm:pt modelId="{C36469F5-89F1-4D35-88FD-BE1EEEACE7E0}" type="sibTrans" cxnId="{1720257A-2ED1-43A5-98B3-B7B89737FE23}">
      <dgm:prSet/>
      <dgm:spPr/>
      <dgm:t>
        <a:bodyPr/>
        <a:lstStyle/>
        <a:p>
          <a:pPr algn="ctr"/>
          <a:endParaRPr lang="en-US"/>
        </a:p>
      </dgm:t>
    </dgm:pt>
    <dgm:pt modelId="{13B73B11-9281-4361-BCBB-1DDB9BDB86CE}">
      <dgm:prSet phldrT="[Text]"/>
      <dgm:spPr/>
      <dgm:t>
        <a:bodyPr/>
        <a:lstStyle/>
        <a:p>
          <a:pPr algn="r"/>
          <a:r>
            <a:rPr lang="en-US" dirty="0"/>
            <a:t>     </a:t>
          </a:r>
          <a:r>
            <a:rPr lang="en-US" b="1" dirty="0"/>
            <a:t>E</a:t>
          </a:r>
          <a:r>
            <a:rPr lang="en-US" dirty="0"/>
            <a:t>	</a:t>
          </a:r>
        </a:p>
      </dgm:t>
    </dgm:pt>
    <dgm:pt modelId="{DFE58D6C-32E2-45B0-B43A-6E4E06001FDD}" type="parTrans" cxnId="{FE12343D-AB97-4F55-8D87-83CA566081DC}">
      <dgm:prSet/>
      <dgm:spPr/>
      <dgm:t>
        <a:bodyPr/>
        <a:lstStyle/>
        <a:p>
          <a:pPr algn="ctr"/>
          <a:endParaRPr lang="en-US"/>
        </a:p>
      </dgm:t>
    </dgm:pt>
    <dgm:pt modelId="{AEC65DED-C742-418A-83CB-971664E8725D}" type="sibTrans" cxnId="{FE12343D-AB97-4F55-8D87-83CA566081DC}">
      <dgm:prSet/>
      <dgm:spPr/>
      <dgm:t>
        <a:bodyPr/>
        <a:lstStyle/>
        <a:p>
          <a:pPr algn="ctr"/>
          <a:endParaRPr lang="en-US"/>
        </a:p>
      </dgm:t>
    </dgm:pt>
    <dgm:pt modelId="{65EBF3A4-058A-44C9-B14C-C7FE6428C7CB}">
      <dgm:prSet/>
      <dgm:spPr/>
      <dgm:t>
        <a:bodyPr/>
        <a:lstStyle/>
        <a:p>
          <a:pPr algn="ctr"/>
          <a:r>
            <a:rPr lang="en-US" b="1" dirty="0"/>
            <a:t>P</a:t>
          </a:r>
        </a:p>
      </dgm:t>
    </dgm:pt>
    <dgm:pt modelId="{22454C8E-D980-471D-8BBA-24DC689D7BBE}" type="parTrans" cxnId="{8F47A28C-F44F-4178-9408-DC90C88234DD}">
      <dgm:prSet/>
      <dgm:spPr/>
      <dgm:t>
        <a:bodyPr/>
        <a:lstStyle/>
        <a:p>
          <a:pPr algn="ctr"/>
          <a:endParaRPr lang="en-US"/>
        </a:p>
      </dgm:t>
    </dgm:pt>
    <dgm:pt modelId="{7E16B78F-2C16-4A13-8B22-55B0262592F4}" type="sibTrans" cxnId="{8F47A28C-F44F-4178-9408-DC90C88234DD}">
      <dgm:prSet/>
      <dgm:spPr/>
      <dgm:t>
        <a:bodyPr/>
        <a:lstStyle/>
        <a:p>
          <a:pPr algn="ctr"/>
          <a:endParaRPr lang="en-US"/>
        </a:p>
      </dgm:t>
    </dgm:pt>
    <dgm:pt modelId="{613FC483-D2B6-4EBA-81CF-65563BA8DBB7}">
      <dgm:prSet custT="1"/>
      <dgm:spPr/>
      <dgm:t>
        <a:bodyPr/>
        <a:lstStyle/>
        <a:p>
          <a:pPr algn="ctr"/>
          <a:r>
            <a:rPr lang="en-US" sz="2400" b="1" dirty="0"/>
            <a:t>   Safe</a:t>
          </a:r>
          <a:r>
            <a:rPr lang="en-US" sz="2300" dirty="0"/>
            <a:t>	</a:t>
          </a:r>
        </a:p>
      </dgm:t>
    </dgm:pt>
    <dgm:pt modelId="{35BABF92-BF63-413C-A4E8-A30F9348855D}" type="parTrans" cxnId="{89916566-9F6B-4BC2-8DC0-3227D6DF78CD}">
      <dgm:prSet/>
      <dgm:spPr/>
      <dgm:t>
        <a:bodyPr/>
        <a:lstStyle/>
        <a:p>
          <a:pPr algn="ctr"/>
          <a:endParaRPr lang="en-US"/>
        </a:p>
      </dgm:t>
    </dgm:pt>
    <dgm:pt modelId="{73E0CC50-ED31-47C6-8BA1-C112950249C6}" type="sibTrans" cxnId="{89916566-9F6B-4BC2-8DC0-3227D6DF78CD}">
      <dgm:prSet/>
      <dgm:spPr/>
      <dgm:t>
        <a:bodyPr/>
        <a:lstStyle/>
        <a:p>
          <a:pPr algn="ctr"/>
          <a:endParaRPr lang="en-US"/>
        </a:p>
      </dgm:t>
    </dgm:pt>
    <dgm:pt modelId="{2D78B4F4-5A7B-4FB3-A32D-BFF3ADE061DB}">
      <dgm:prSet phldrT="[Text]"/>
      <dgm:spPr/>
      <dgm:t>
        <a:bodyPr/>
        <a:lstStyle/>
        <a:p>
          <a:pPr algn="ctr"/>
          <a:r>
            <a:rPr lang="en-US" b="1" dirty="0"/>
            <a:t>S</a:t>
          </a:r>
        </a:p>
      </dgm:t>
    </dgm:pt>
    <dgm:pt modelId="{BEA4CB84-5CD2-4589-B5FE-747AAD7908D0}" type="sibTrans" cxnId="{204110DC-0A1C-4241-ADA2-2D51B8C365D0}">
      <dgm:prSet/>
      <dgm:spPr/>
      <dgm:t>
        <a:bodyPr/>
        <a:lstStyle/>
        <a:p>
          <a:pPr algn="ctr"/>
          <a:endParaRPr lang="en-US"/>
        </a:p>
      </dgm:t>
    </dgm:pt>
    <dgm:pt modelId="{254917BA-68EF-48FB-A090-4548597DECC7}" type="parTrans" cxnId="{204110DC-0A1C-4241-ADA2-2D51B8C365D0}">
      <dgm:prSet/>
      <dgm:spPr/>
      <dgm:t>
        <a:bodyPr/>
        <a:lstStyle/>
        <a:p>
          <a:pPr algn="ctr"/>
          <a:endParaRPr lang="en-US"/>
        </a:p>
      </dgm:t>
    </dgm:pt>
    <dgm:pt modelId="{AF575700-941F-458F-A3F1-AD1911A29CC7}">
      <dgm:prSet custT="1"/>
      <dgm:spPr/>
      <dgm:t>
        <a:bodyPr/>
        <a:lstStyle/>
        <a:p>
          <a:pPr algn="ctr"/>
          <a:r>
            <a:rPr lang="en-US" sz="2400" b="1" dirty="0"/>
            <a:t>Timely</a:t>
          </a:r>
        </a:p>
      </dgm:t>
    </dgm:pt>
    <dgm:pt modelId="{60AFE72C-B33B-4731-B8F1-53D70523900E}" type="parTrans" cxnId="{84D1D9C3-9562-40EA-9830-9BCAB4CCDE11}">
      <dgm:prSet/>
      <dgm:spPr/>
      <dgm:t>
        <a:bodyPr/>
        <a:lstStyle/>
        <a:p>
          <a:pPr algn="ctr"/>
          <a:endParaRPr lang="en-US"/>
        </a:p>
      </dgm:t>
    </dgm:pt>
    <dgm:pt modelId="{13B0D185-48F9-43E1-AB71-28FC4A1C40D5}" type="sibTrans" cxnId="{84D1D9C3-9562-40EA-9830-9BCAB4CCDE11}">
      <dgm:prSet/>
      <dgm:spPr/>
      <dgm:t>
        <a:bodyPr/>
        <a:lstStyle/>
        <a:p>
          <a:pPr algn="ctr"/>
          <a:endParaRPr lang="en-US"/>
        </a:p>
      </dgm:t>
    </dgm:pt>
    <dgm:pt modelId="{CF22C34D-3E25-474C-BD9C-2129B8A80EA6}">
      <dgm:prSet custT="1"/>
      <dgm:spPr/>
      <dgm:t>
        <a:bodyPr/>
        <a:lstStyle/>
        <a:p>
          <a:pPr algn="ctr"/>
          <a:r>
            <a:rPr lang="en-US" sz="2400" b="1" dirty="0"/>
            <a:t>Effective</a:t>
          </a:r>
        </a:p>
      </dgm:t>
    </dgm:pt>
    <dgm:pt modelId="{81B8888F-D380-481E-857C-2EF7467544DB}" type="parTrans" cxnId="{7EBF3F48-8A1B-4087-BA23-34E5A96581F2}">
      <dgm:prSet/>
      <dgm:spPr/>
      <dgm:t>
        <a:bodyPr/>
        <a:lstStyle/>
        <a:p>
          <a:pPr algn="ctr"/>
          <a:endParaRPr lang="en-US"/>
        </a:p>
      </dgm:t>
    </dgm:pt>
    <dgm:pt modelId="{652A0305-4B1C-40C1-AA71-2013D7CC3514}" type="sibTrans" cxnId="{7EBF3F48-8A1B-4087-BA23-34E5A96581F2}">
      <dgm:prSet/>
      <dgm:spPr/>
      <dgm:t>
        <a:bodyPr/>
        <a:lstStyle/>
        <a:p>
          <a:pPr algn="ctr"/>
          <a:endParaRPr lang="en-US"/>
        </a:p>
      </dgm:t>
    </dgm:pt>
    <dgm:pt modelId="{9D9F32FE-5FBE-4BF9-848C-CDF548BC393B}">
      <dgm:prSet custT="1"/>
      <dgm:spPr/>
      <dgm:t>
        <a:bodyPr/>
        <a:lstStyle/>
        <a:p>
          <a:pPr algn="ctr"/>
          <a:r>
            <a:rPr lang="en-US" sz="2400" b="1" dirty="0"/>
            <a:t>Efficient</a:t>
          </a:r>
        </a:p>
      </dgm:t>
    </dgm:pt>
    <dgm:pt modelId="{35B6EB52-EF7C-43BA-AFE5-FF4ADFC459B2}" type="parTrans" cxnId="{1E2BAFC0-0588-4A81-AD0D-383722ABDC64}">
      <dgm:prSet/>
      <dgm:spPr/>
      <dgm:t>
        <a:bodyPr/>
        <a:lstStyle/>
        <a:p>
          <a:pPr algn="ctr"/>
          <a:endParaRPr lang="en-US"/>
        </a:p>
      </dgm:t>
    </dgm:pt>
    <dgm:pt modelId="{3EE01985-B8A4-46C4-B47F-8185B778B1DC}" type="sibTrans" cxnId="{1E2BAFC0-0588-4A81-AD0D-383722ABDC64}">
      <dgm:prSet/>
      <dgm:spPr/>
      <dgm:t>
        <a:bodyPr/>
        <a:lstStyle/>
        <a:p>
          <a:pPr algn="ctr"/>
          <a:endParaRPr lang="en-US"/>
        </a:p>
      </dgm:t>
    </dgm:pt>
    <dgm:pt modelId="{163A9809-62B6-43CE-8A2C-8E83CD50325F}">
      <dgm:prSet custT="1"/>
      <dgm:spPr/>
      <dgm:t>
        <a:bodyPr/>
        <a:lstStyle/>
        <a:p>
          <a:pPr algn="ctr"/>
          <a:r>
            <a:rPr lang="en-US" sz="2400" b="1" dirty="0"/>
            <a:t>Equitable</a:t>
          </a:r>
        </a:p>
      </dgm:t>
    </dgm:pt>
    <dgm:pt modelId="{702643ED-AEBB-437E-912D-301F4E1D2EA7}" type="parTrans" cxnId="{0AF9833D-0AA7-4FB9-A41C-B54D0F48D336}">
      <dgm:prSet/>
      <dgm:spPr/>
      <dgm:t>
        <a:bodyPr/>
        <a:lstStyle/>
        <a:p>
          <a:pPr algn="ctr"/>
          <a:endParaRPr lang="en-US"/>
        </a:p>
      </dgm:t>
    </dgm:pt>
    <dgm:pt modelId="{A950C73D-E812-4328-BDC1-DAA645EADF1C}" type="sibTrans" cxnId="{0AF9833D-0AA7-4FB9-A41C-B54D0F48D336}">
      <dgm:prSet/>
      <dgm:spPr/>
      <dgm:t>
        <a:bodyPr/>
        <a:lstStyle/>
        <a:p>
          <a:pPr algn="ctr"/>
          <a:endParaRPr lang="en-US"/>
        </a:p>
      </dgm:t>
    </dgm:pt>
    <dgm:pt modelId="{C8DB6A69-B7EE-4FED-8132-E53A3A0C9BC1}">
      <dgm:prSet custT="1"/>
      <dgm:spPr/>
      <dgm:t>
        <a:bodyPr/>
        <a:lstStyle/>
        <a:p>
          <a:pPr algn="ctr"/>
          <a:r>
            <a:rPr lang="en-US" sz="2400" b="1" dirty="0"/>
            <a:t>Person  Centered </a:t>
          </a:r>
        </a:p>
      </dgm:t>
    </dgm:pt>
    <dgm:pt modelId="{E1FB215D-65DE-41C0-BA62-B4E844D05C07}" type="parTrans" cxnId="{E97D41EF-2F71-4956-86BD-151CB2FFC531}">
      <dgm:prSet/>
      <dgm:spPr/>
      <dgm:t>
        <a:bodyPr/>
        <a:lstStyle/>
        <a:p>
          <a:pPr algn="ctr"/>
          <a:endParaRPr lang="en-US"/>
        </a:p>
      </dgm:t>
    </dgm:pt>
    <dgm:pt modelId="{CE42F673-78C2-4F21-8CEE-E0246EDCF7A5}" type="sibTrans" cxnId="{E97D41EF-2F71-4956-86BD-151CB2FFC531}">
      <dgm:prSet/>
      <dgm:spPr/>
      <dgm:t>
        <a:bodyPr/>
        <a:lstStyle/>
        <a:p>
          <a:pPr algn="ctr"/>
          <a:endParaRPr lang="en-US"/>
        </a:p>
      </dgm:t>
    </dgm:pt>
    <dgm:pt modelId="{AA20F755-1A73-41EF-A5FE-CE734C7FAA9B}" type="pres">
      <dgm:prSet presAssocID="{352463DF-DA7A-48DD-8ABD-FCD952117AE9}" presName="diagram" presStyleCnt="0">
        <dgm:presLayoutVars>
          <dgm:chPref val="1"/>
          <dgm:dir/>
          <dgm:animOne val="branch"/>
          <dgm:animLvl val="lvl"/>
          <dgm:resizeHandles/>
        </dgm:presLayoutVars>
      </dgm:prSet>
      <dgm:spPr/>
    </dgm:pt>
    <dgm:pt modelId="{75B01453-13FF-4F0E-B455-507A9165CE51}" type="pres">
      <dgm:prSet presAssocID="{2D78B4F4-5A7B-4FB3-A32D-BFF3ADE061DB}" presName="root" presStyleCnt="0"/>
      <dgm:spPr/>
    </dgm:pt>
    <dgm:pt modelId="{0791C54C-DB41-476F-A31E-C621F9E7A106}" type="pres">
      <dgm:prSet presAssocID="{2D78B4F4-5A7B-4FB3-A32D-BFF3ADE061DB}" presName="rootComposite" presStyleCnt="0"/>
      <dgm:spPr/>
    </dgm:pt>
    <dgm:pt modelId="{DAE93D43-7143-4D8F-993D-81992B6B752B}" type="pres">
      <dgm:prSet presAssocID="{2D78B4F4-5A7B-4FB3-A32D-BFF3ADE061DB}" presName="rootText" presStyleLbl="node1" presStyleIdx="0" presStyleCnt="6" custScaleY="157493"/>
      <dgm:spPr/>
    </dgm:pt>
    <dgm:pt modelId="{B99B1B61-4619-4FEF-8410-D916228A9F46}" type="pres">
      <dgm:prSet presAssocID="{2D78B4F4-5A7B-4FB3-A32D-BFF3ADE061DB}" presName="rootConnector" presStyleLbl="node1" presStyleIdx="0" presStyleCnt="6"/>
      <dgm:spPr/>
    </dgm:pt>
    <dgm:pt modelId="{99037F8D-F584-4298-B4FB-32B64FDB1FCB}" type="pres">
      <dgm:prSet presAssocID="{2D78B4F4-5A7B-4FB3-A32D-BFF3ADE061DB}" presName="childShape" presStyleCnt="0"/>
      <dgm:spPr/>
    </dgm:pt>
    <dgm:pt modelId="{5AADDCB9-1FC9-40D3-B741-37C4EA7D34F8}" type="pres">
      <dgm:prSet presAssocID="{35BABF92-BF63-413C-A4E8-A30F9348855D}" presName="Name13" presStyleLbl="parChTrans1D2" presStyleIdx="0" presStyleCnt="6"/>
      <dgm:spPr/>
    </dgm:pt>
    <dgm:pt modelId="{40D13D53-0EC1-4C57-BC47-62B18F33E35A}" type="pres">
      <dgm:prSet presAssocID="{613FC483-D2B6-4EBA-81CF-65563BA8DBB7}" presName="childText" presStyleLbl="bgAcc1" presStyleIdx="0" presStyleCnt="6" custScaleX="115407" custScaleY="131537">
        <dgm:presLayoutVars>
          <dgm:bulletEnabled val="1"/>
        </dgm:presLayoutVars>
      </dgm:prSet>
      <dgm:spPr/>
    </dgm:pt>
    <dgm:pt modelId="{942A0B83-A0C9-4007-8BCE-36084F24FE4D}" type="pres">
      <dgm:prSet presAssocID="{04C803E5-9FD4-4CEF-B852-268ACF721BD5}" presName="root" presStyleCnt="0"/>
      <dgm:spPr/>
    </dgm:pt>
    <dgm:pt modelId="{28D12378-A45B-419E-99CF-A258A4D620BA}" type="pres">
      <dgm:prSet presAssocID="{04C803E5-9FD4-4CEF-B852-268ACF721BD5}" presName="rootComposite" presStyleCnt="0"/>
      <dgm:spPr/>
    </dgm:pt>
    <dgm:pt modelId="{F8651F25-EF51-4B31-B1B7-0B19E473A9DC}" type="pres">
      <dgm:prSet presAssocID="{04C803E5-9FD4-4CEF-B852-268ACF721BD5}" presName="rootText" presStyleLbl="node1" presStyleIdx="1" presStyleCnt="6" custScaleY="157576"/>
      <dgm:spPr/>
    </dgm:pt>
    <dgm:pt modelId="{24526525-9C48-4590-B251-1CD5FFFE5CDD}" type="pres">
      <dgm:prSet presAssocID="{04C803E5-9FD4-4CEF-B852-268ACF721BD5}" presName="rootConnector" presStyleLbl="node1" presStyleIdx="1" presStyleCnt="6"/>
      <dgm:spPr/>
    </dgm:pt>
    <dgm:pt modelId="{58A33DF4-A689-4745-B7AA-FA6263CC37DA}" type="pres">
      <dgm:prSet presAssocID="{04C803E5-9FD4-4CEF-B852-268ACF721BD5}" presName="childShape" presStyleCnt="0"/>
      <dgm:spPr/>
    </dgm:pt>
    <dgm:pt modelId="{133F2798-D359-45DA-BDFC-FF4649F3F279}" type="pres">
      <dgm:prSet presAssocID="{60AFE72C-B33B-4731-B8F1-53D70523900E}" presName="Name13" presStyleLbl="parChTrans1D2" presStyleIdx="1" presStyleCnt="6"/>
      <dgm:spPr/>
    </dgm:pt>
    <dgm:pt modelId="{C0E7A1D9-557E-4874-B23C-0AB1203642B3}" type="pres">
      <dgm:prSet presAssocID="{AF575700-941F-458F-A3F1-AD1911A29CC7}" presName="childText" presStyleLbl="bgAcc1" presStyleIdx="1" presStyleCnt="6" custScaleX="119980" custScaleY="127807" custLinFactNeighborX="-623" custLinFactNeighborY="2137">
        <dgm:presLayoutVars>
          <dgm:bulletEnabled val="1"/>
        </dgm:presLayoutVars>
      </dgm:prSet>
      <dgm:spPr/>
    </dgm:pt>
    <dgm:pt modelId="{AE1507DF-7FE3-49F3-979E-076AE5E609B4}" type="pres">
      <dgm:prSet presAssocID="{AA00A8D2-383E-4A1A-99A4-B1B799C983C3}" presName="root" presStyleCnt="0"/>
      <dgm:spPr/>
    </dgm:pt>
    <dgm:pt modelId="{87CF4008-812D-4561-93AF-AB002F106581}" type="pres">
      <dgm:prSet presAssocID="{AA00A8D2-383E-4A1A-99A4-B1B799C983C3}" presName="rootComposite" presStyleCnt="0"/>
      <dgm:spPr/>
    </dgm:pt>
    <dgm:pt modelId="{6A74CF01-4878-4382-B83A-93EE6E4098BC}" type="pres">
      <dgm:prSet presAssocID="{AA00A8D2-383E-4A1A-99A4-B1B799C983C3}" presName="rootText" presStyleLbl="node1" presStyleIdx="2" presStyleCnt="6" custScaleY="166230" custLinFactNeighborX="579" custLinFactNeighborY="-3670"/>
      <dgm:spPr/>
    </dgm:pt>
    <dgm:pt modelId="{569FC18B-6566-403A-982E-A49DFB1220E7}" type="pres">
      <dgm:prSet presAssocID="{AA00A8D2-383E-4A1A-99A4-B1B799C983C3}" presName="rootConnector" presStyleLbl="node1" presStyleIdx="2" presStyleCnt="6"/>
      <dgm:spPr/>
    </dgm:pt>
    <dgm:pt modelId="{226A6974-3F45-4EE9-AAF2-54F399C33026}" type="pres">
      <dgm:prSet presAssocID="{AA00A8D2-383E-4A1A-99A4-B1B799C983C3}" presName="childShape" presStyleCnt="0"/>
      <dgm:spPr/>
    </dgm:pt>
    <dgm:pt modelId="{2CFE8113-5C69-44F7-ACC7-193E75C2FDA2}" type="pres">
      <dgm:prSet presAssocID="{81B8888F-D380-481E-857C-2EF7467544DB}" presName="Name13" presStyleLbl="parChTrans1D2" presStyleIdx="2" presStyleCnt="6"/>
      <dgm:spPr/>
    </dgm:pt>
    <dgm:pt modelId="{F973CDD7-622D-4153-8981-0F2506EFE96B}" type="pres">
      <dgm:prSet presAssocID="{CF22C34D-3E25-474C-BD9C-2129B8A80EA6}" presName="childText" presStyleLbl="bgAcc1" presStyleIdx="2" presStyleCnt="6" custScaleX="108412" custScaleY="134713">
        <dgm:presLayoutVars>
          <dgm:bulletEnabled val="1"/>
        </dgm:presLayoutVars>
      </dgm:prSet>
      <dgm:spPr/>
    </dgm:pt>
    <dgm:pt modelId="{DE0358F0-ABFD-45E1-BCC1-5807AB9B835E}" type="pres">
      <dgm:prSet presAssocID="{B9D2F35F-272D-4980-B6CC-346FA20EAE22}" presName="root" presStyleCnt="0"/>
      <dgm:spPr/>
    </dgm:pt>
    <dgm:pt modelId="{88EDD554-2E39-41B3-A89A-2A91BBD206C2}" type="pres">
      <dgm:prSet presAssocID="{B9D2F35F-272D-4980-B6CC-346FA20EAE22}" presName="rootComposite" presStyleCnt="0"/>
      <dgm:spPr/>
    </dgm:pt>
    <dgm:pt modelId="{F8AD569F-0A01-4AB7-A9B2-1F51950E51CE}" type="pres">
      <dgm:prSet presAssocID="{B9D2F35F-272D-4980-B6CC-346FA20EAE22}" presName="rootText" presStyleLbl="node1" presStyleIdx="3" presStyleCnt="6" custScaleY="162000" custLinFactNeighborX="-871" custLinFactNeighborY="355"/>
      <dgm:spPr/>
    </dgm:pt>
    <dgm:pt modelId="{8AA43F91-EE1B-4440-BBCB-EF8A17190FA9}" type="pres">
      <dgm:prSet presAssocID="{B9D2F35F-272D-4980-B6CC-346FA20EAE22}" presName="rootConnector" presStyleLbl="node1" presStyleIdx="3" presStyleCnt="6"/>
      <dgm:spPr/>
    </dgm:pt>
    <dgm:pt modelId="{12EBDE4C-521E-45AF-9C58-ED6D2EA2784C}" type="pres">
      <dgm:prSet presAssocID="{B9D2F35F-272D-4980-B6CC-346FA20EAE22}" presName="childShape" presStyleCnt="0"/>
      <dgm:spPr/>
    </dgm:pt>
    <dgm:pt modelId="{DC28CAF0-F86C-4CB7-A05E-C836FB665467}" type="pres">
      <dgm:prSet presAssocID="{35B6EB52-EF7C-43BA-AFE5-FF4ADFC459B2}" presName="Name13" presStyleLbl="parChTrans1D2" presStyleIdx="3" presStyleCnt="6"/>
      <dgm:spPr/>
    </dgm:pt>
    <dgm:pt modelId="{7CC01A4B-7B93-4780-9E8F-B4DA94C37A58}" type="pres">
      <dgm:prSet presAssocID="{9D9F32FE-5FBE-4BF9-848C-CDF548BC393B}" presName="childText" presStyleLbl="bgAcc1" presStyleIdx="3" presStyleCnt="6" custScaleX="115353" custScaleY="125935" custLinFactNeighborY="11536">
        <dgm:presLayoutVars>
          <dgm:bulletEnabled val="1"/>
        </dgm:presLayoutVars>
      </dgm:prSet>
      <dgm:spPr/>
    </dgm:pt>
    <dgm:pt modelId="{EA72BBF3-0A27-41ED-9798-F55D3EFAFB58}" type="pres">
      <dgm:prSet presAssocID="{13B73B11-9281-4361-BCBB-1DDB9BDB86CE}" presName="root" presStyleCnt="0"/>
      <dgm:spPr/>
    </dgm:pt>
    <dgm:pt modelId="{95A1A0F2-639F-4E6B-B2D6-D238E22B62C8}" type="pres">
      <dgm:prSet presAssocID="{13B73B11-9281-4361-BCBB-1DDB9BDB86CE}" presName="rootComposite" presStyleCnt="0"/>
      <dgm:spPr/>
    </dgm:pt>
    <dgm:pt modelId="{EF0A656E-2E81-4434-8953-263F51B3239D}" type="pres">
      <dgm:prSet presAssocID="{13B73B11-9281-4361-BCBB-1DDB9BDB86CE}" presName="rootText" presStyleLbl="node1" presStyleIdx="4" presStyleCnt="6" custScaleY="157500" custLinFactNeighborX="-4095" custLinFactNeighborY="-3670"/>
      <dgm:spPr/>
    </dgm:pt>
    <dgm:pt modelId="{A50702AB-13D8-48ED-8C69-B16A7703DAF6}" type="pres">
      <dgm:prSet presAssocID="{13B73B11-9281-4361-BCBB-1DDB9BDB86CE}" presName="rootConnector" presStyleLbl="node1" presStyleIdx="4" presStyleCnt="6"/>
      <dgm:spPr/>
    </dgm:pt>
    <dgm:pt modelId="{355A8393-E8D1-4089-B4FB-2DCFD7C1662E}" type="pres">
      <dgm:prSet presAssocID="{13B73B11-9281-4361-BCBB-1DDB9BDB86CE}" presName="childShape" presStyleCnt="0"/>
      <dgm:spPr/>
    </dgm:pt>
    <dgm:pt modelId="{E0A21685-FCEC-4886-8360-772C134F6E9F}" type="pres">
      <dgm:prSet presAssocID="{702643ED-AEBB-437E-912D-301F4E1D2EA7}" presName="Name13" presStyleLbl="parChTrans1D2" presStyleIdx="4" presStyleCnt="6"/>
      <dgm:spPr/>
    </dgm:pt>
    <dgm:pt modelId="{93A00EA2-3B37-4D7E-A4CA-C4F502A116C2}" type="pres">
      <dgm:prSet presAssocID="{163A9809-62B6-43CE-8A2C-8E83CD50325F}" presName="childText" presStyleLbl="bgAcc1" presStyleIdx="4" presStyleCnt="6" custScaleX="119922" custScaleY="138134">
        <dgm:presLayoutVars>
          <dgm:bulletEnabled val="1"/>
        </dgm:presLayoutVars>
      </dgm:prSet>
      <dgm:spPr/>
    </dgm:pt>
    <dgm:pt modelId="{66D887E7-76E6-4692-8BE0-6963D3835441}" type="pres">
      <dgm:prSet presAssocID="{65EBF3A4-058A-44C9-B14C-C7FE6428C7CB}" presName="root" presStyleCnt="0"/>
      <dgm:spPr/>
    </dgm:pt>
    <dgm:pt modelId="{210343AF-E65F-4812-87AC-A002B005206B}" type="pres">
      <dgm:prSet presAssocID="{65EBF3A4-058A-44C9-B14C-C7FE6428C7CB}" presName="rootComposite" presStyleCnt="0"/>
      <dgm:spPr/>
    </dgm:pt>
    <dgm:pt modelId="{39572125-08F6-4A98-A160-62313AC7D571}" type="pres">
      <dgm:prSet presAssocID="{65EBF3A4-058A-44C9-B14C-C7FE6428C7CB}" presName="rootText" presStyleLbl="node1" presStyleIdx="5" presStyleCnt="6" custScaleY="157327" custLinFactNeighborX="-7332" custLinFactNeighborY="-1190"/>
      <dgm:spPr/>
    </dgm:pt>
    <dgm:pt modelId="{985E5912-A6D1-4A84-A474-4DEF5C60E4FC}" type="pres">
      <dgm:prSet presAssocID="{65EBF3A4-058A-44C9-B14C-C7FE6428C7CB}" presName="rootConnector" presStyleLbl="node1" presStyleIdx="5" presStyleCnt="6"/>
      <dgm:spPr/>
    </dgm:pt>
    <dgm:pt modelId="{8A571BFA-BB02-41E1-80EF-A91DF7C3E607}" type="pres">
      <dgm:prSet presAssocID="{65EBF3A4-058A-44C9-B14C-C7FE6428C7CB}" presName="childShape" presStyleCnt="0"/>
      <dgm:spPr/>
    </dgm:pt>
    <dgm:pt modelId="{1943D038-5573-4D2D-B502-6EBD84739554}" type="pres">
      <dgm:prSet presAssocID="{E1FB215D-65DE-41C0-BA62-B4E844D05C07}" presName="Name13" presStyleLbl="parChTrans1D2" presStyleIdx="5" presStyleCnt="6"/>
      <dgm:spPr/>
    </dgm:pt>
    <dgm:pt modelId="{EEEC4914-6D53-4719-BC3A-41F52B83C1C9}" type="pres">
      <dgm:prSet presAssocID="{C8DB6A69-B7EE-4FED-8132-E53A3A0C9BC1}" presName="childText" presStyleLbl="bgAcc1" presStyleIdx="5" presStyleCnt="6" custScaleX="131170" custScaleY="144392">
        <dgm:presLayoutVars>
          <dgm:bulletEnabled val="1"/>
        </dgm:presLayoutVars>
      </dgm:prSet>
      <dgm:spPr/>
    </dgm:pt>
  </dgm:ptLst>
  <dgm:cxnLst>
    <dgm:cxn modelId="{4D62C007-D0A2-4FB2-870F-7F61D38FCE60}" type="presOf" srcId="{702643ED-AEBB-437E-912D-301F4E1D2EA7}" destId="{E0A21685-FCEC-4886-8360-772C134F6E9F}" srcOrd="0" destOrd="0" presId="urn:microsoft.com/office/officeart/2005/8/layout/hierarchy3"/>
    <dgm:cxn modelId="{F06AFA23-8D9D-4FD4-93D9-1A5E7511E6ED}" srcId="{352463DF-DA7A-48DD-8ABD-FCD952117AE9}" destId="{AA00A8D2-383E-4A1A-99A4-B1B799C983C3}" srcOrd="2" destOrd="0" parTransId="{9FAF2666-84A8-4004-A2D2-EE1170C90A84}" sibTransId="{654BBF82-7E09-4C05-9AED-FB48046BFA97}"/>
    <dgm:cxn modelId="{3623E426-B865-402C-9E13-ED2D1CE057DA}" srcId="{352463DF-DA7A-48DD-8ABD-FCD952117AE9}" destId="{04C803E5-9FD4-4CEF-B852-268ACF721BD5}" srcOrd="1" destOrd="0" parTransId="{7A6FC997-685E-4DD7-8009-12A272FB3F7C}" sibTransId="{F334E590-0C6D-40AD-8096-AD23B95058BA}"/>
    <dgm:cxn modelId="{AA4E312C-0F99-44F9-8587-9AED9814CE15}" type="presOf" srcId="{65EBF3A4-058A-44C9-B14C-C7FE6428C7CB}" destId="{39572125-08F6-4A98-A160-62313AC7D571}" srcOrd="0" destOrd="0" presId="urn:microsoft.com/office/officeart/2005/8/layout/hierarchy3"/>
    <dgm:cxn modelId="{9244692D-829D-4EA8-8857-71C402289050}" type="presOf" srcId="{13B73B11-9281-4361-BCBB-1DDB9BDB86CE}" destId="{A50702AB-13D8-48ED-8C69-B16A7703DAF6}" srcOrd="1" destOrd="0" presId="urn:microsoft.com/office/officeart/2005/8/layout/hierarchy3"/>
    <dgm:cxn modelId="{FE12343D-AB97-4F55-8D87-83CA566081DC}" srcId="{352463DF-DA7A-48DD-8ABD-FCD952117AE9}" destId="{13B73B11-9281-4361-BCBB-1DDB9BDB86CE}" srcOrd="4" destOrd="0" parTransId="{DFE58D6C-32E2-45B0-B43A-6E4E06001FDD}" sibTransId="{AEC65DED-C742-418A-83CB-971664E8725D}"/>
    <dgm:cxn modelId="{0AF9833D-0AA7-4FB9-A41C-B54D0F48D336}" srcId="{13B73B11-9281-4361-BCBB-1DDB9BDB86CE}" destId="{163A9809-62B6-43CE-8A2C-8E83CD50325F}" srcOrd="0" destOrd="0" parTransId="{702643ED-AEBB-437E-912D-301F4E1D2EA7}" sibTransId="{A950C73D-E812-4328-BDC1-DAA645EADF1C}"/>
    <dgm:cxn modelId="{46236D3E-9559-437A-92B6-2B0EAF24C245}" type="presOf" srcId="{81B8888F-D380-481E-857C-2EF7467544DB}" destId="{2CFE8113-5C69-44F7-ACC7-193E75C2FDA2}" srcOrd="0" destOrd="0" presId="urn:microsoft.com/office/officeart/2005/8/layout/hierarchy3"/>
    <dgm:cxn modelId="{89916566-9F6B-4BC2-8DC0-3227D6DF78CD}" srcId="{2D78B4F4-5A7B-4FB3-A32D-BFF3ADE061DB}" destId="{613FC483-D2B6-4EBA-81CF-65563BA8DBB7}" srcOrd="0" destOrd="0" parTransId="{35BABF92-BF63-413C-A4E8-A30F9348855D}" sibTransId="{73E0CC50-ED31-47C6-8BA1-C112950249C6}"/>
    <dgm:cxn modelId="{7EBF3F48-8A1B-4087-BA23-34E5A96581F2}" srcId="{AA00A8D2-383E-4A1A-99A4-B1B799C983C3}" destId="{CF22C34D-3E25-474C-BD9C-2129B8A80EA6}" srcOrd="0" destOrd="0" parTransId="{81B8888F-D380-481E-857C-2EF7467544DB}" sibTransId="{652A0305-4B1C-40C1-AA71-2013D7CC3514}"/>
    <dgm:cxn modelId="{E6AEDB69-1D99-48FE-9651-688E4973D50F}" type="presOf" srcId="{613FC483-D2B6-4EBA-81CF-65563BA8DBB7}" destId="{40D13D53-0EC1-4C57-BC47-62B18F33E35A}" srcOrd="0" destOrd="0" presId="urn:microsoft.com/office/officeart/2005/8/layout/hierarchy3"/>
    <dgm:cxn modelId="{ABA7F949-3F09-4A47-9E7F-88FD4BFD4B79}" type="presOf" srcId="{B9D2F35F-272D-4980-B6CC-346FA20EAE22}" destId="{8AA43F91-EE1B-4440-BBCB-EF8A17190FA9}" srcOrd="1" destOrd="0" presId="urn:microsoft.com/office/officeart/2005/8/layout/hierarchy3"/>
    <dgm:cxn modelId="{A926984A-8A12-42D5-BC41-20F9D127A440}" type="presOf" srcId="{9D9F32FE-5FBE-4BF9-848C-CDF548BC393B}" destId="{7CC01A4B-7B93-4780-9E8F-B4DA94C37A58}" srcOrd="0" destOrd="0" presId="urn:microsoft.com/office/officeart/2005/8/layout/hierarchy3"/>
    <dgm:cxn modelId="{062C724B-5E73-44BC-BFB3-E43950C9D17B}" type="presOf" srcId="{35BABF92-BF63-413C-A4E8-A30F9348855D}" destId="{5AADDCB9-1FC9-40D3-B741-37C4EA7D34F8}" srcOrd="0" destOrd="0" presId="urn:microsoft.com/office/officeart/2005/8/layout/hierarchy3"/>
    <dgm:cxn modelId="{63B01574-C9A7-48B1-98BD-D0404E1CB64C}" type="presOf" srcId="{65EBF3A4-058A-44C9-B14C-C7FE6428C7CB}" destId="{985E5912-A6D1-4A84-A474-4DEF5C60E4FC}" srcOrd="1" destOrd="0" presId="urn:microsoft.com/office/officeart/2005/8/layout/hierarchy3"/>
    <dgm:cxn modelId="{84485175-87FE-463E-8098-BF94492FAE33}" type="presOf" srcId="{60AFE72C-B33B-4731-B8F1-53D70523900E}" destId="{133F2798-D359-45DA-BDFC-FF4649F3F279}" srcOrd="0" destOrd="0" presId="urn:microsoft.com/office/officeart/2005/8/layout/hierarchy3"/>
    <dgm:cxn modelId="{BA514E77-A5DC-420B-B14B-F022847AA880}" type="presOf" srcId="{163A9809-62B6-43CE-8A2C-8E83CD50325F}" destId="{93A00EA2-3B37-4D7E-A4CA-C4F502A116C2}" srcOrd="0" destOrd="0" presId="urn:microsoft.com/office/officeart/2005/8/layout/hierarchy3"/>
    <dgm:cxn modelId="{96501F7A-678C-4E85-BF6D-0900284298D0}" type="presOf" srcId="{B9D2F35F-272D-4980-B6CC-346FA20EAE22}" destId="{F8AD569F-0A01-4AB7-A9B2-1F51950E51CE}" srcOrd="0" destOrd="0" presId="urn:microsoft.com/office/officeart/2005/8/layout/hierarchy3"/>
    <dgm:cxn modelId="{1720257A-2ED1-43A5-98B3-B7B89737FE23}" srcId="{352463DF-DA7A-48DD-8ABD-FCD952117AE9}" destId="{B9D2F35F-272D-4980-B6CC-346FA20EAE22}" srcOrd="3" destOrd="0" parTransId="{44719C22-004F-490E-A54A-0972DEE0C994}" sibTransId="{C36469F5-89F1-4D35-88FD-BE1EEEACE7E0}"/>
    <dgm:cxn modelId="{73862E83-951F-4072-8A9F-A7D5D2EEA569}" type="presOf" srcId="{CF22C34D-3E25-474C-BD9C-2129B8A80EA6}" destId="{F973CDD7-622D-4153-8981-0F2506EFE96B}" srcOrd="0" destOrd="0" presId="urn:microsoft.com/office/officeart/2005/8/layout/hierarchy3"/>
    <dgm:cxn modelId="{8F47A28C-F44F-4178-9408-DC90C88234DD}" srcId="{352463DF-DA7A-48DD-8ABD-FCD952117AE9}" destId="{65EBF3A4-058A-44C9-B14C-C7FE6428C7CB}" srcOrd="5" destOrd="0" parTransId="{22454C8E-D980-471D-8BBA-24DC689D7BBE}" sibTransId="{7E16B78F-2C16-4A13-8B22-55B0262592F4}"/>
    <dgm:cxn modelId="{5739E68F-CA72-45E5-B3DB-105BE9ED52A5}" type="presOf" srcId="{35B6EB52-EF7C-43BA-AFE5-FF4ADFC459B2}" destId="{DC28CAF0-F86C-4CB7-A05E-C836FB665467}" srcOrd="0" destOrd="0" presId="urn:microsoft.com/office/officeart/2005/8/layout/hierarchy3"/>
    <dgm:cxn modelId="{607C809F-88A5-4141-A822-5069228910D4}" type="presOf" srcId="{352463DF-DA7A-48DD-8ABD-FCD952117AE9}" destId="{AA20F755-1A73-41EF-A5FE-CE734C7FAA9B}" srcOrd="0" destOrd="0" presId="urn:microsoft.com/office/officeart/2005/8/layout/hierarchy3"/>
    <dgm:cxn modelId="{B0D79CAA-0AD9-412F-9F55-BDAA6EE7C041}" type="presOf" srcId="{AA00A8D2-383E-4A1A-99A4-B1B799C983C3}" destId="{6A74CF01-4878-4382-B83A-93EE6E4098BC}" srcOrd="0" destOrd="0" presId="urn:microsoft.com/office/officeart/2005/8/layout/hierarchy3"/>
    <dgm:cxn modelId="{591328B8-EE3F-453A-B6F5-D205A57EDF03}" type="presOf" srcId="{2D78B4F4-5A7B-4FB3-A32D-BFF3ADE061DB}" destId="{B99B1B61-4619-4FEF-8410-D916228A9F46}" srcOrd="1" destOrd="0" presId="urn:microsoft.com/office/officeart/2005/8/layout/hierarchy3"/>
    <dgm:cxn modelId="{D3DCF7BF-62C7-489E-A28E-74B855764B66}" type="presOf" srcId="{AF575700-941F-458F-A3F1-AD1911A29CC7}" destId="{C0E7A1D9-557E-4874-B23C-0AB1203642B3}" srcOrd="0" destOrd="0" presId="urn:microsoft.com/office/officeart/2005/8/layout/hierarchy3"/>
    <dgm:cxn modelId="{1E2BAFC0-0588-4A81-AD0D-383722ABDC64}" srcId="{B9D2F35F-272D-4980-B6CC-346FA20EAE22}" destId="{9D9F32FE-5FBE-4BF9-848C-CDF548BC393B}" srcOrd="0" destOrd="0" parTransId="{35B6EB52-EF7C-43BA-AFE5-FF4ADFC459B2}" sibTransId="{3EE01985-B8A4-46C4-B47F-8185B778B1DC}"/>
    <dgm:cxn modelId="{84D1D9C3-9562-40EA-9830-9BCAB4CCDE11}" srcId="{04C803E5-9FD4-4CEF-B852-268ACF721BD5}" destId="{AF575700-941F-458F-A3F1-AD1911A29CC7}" srcOrd="0" destOrd="0" parTransId="{60AFE72C-B33B-4731-B8F1-53D70523900E}" sibTransId="{13B0D185-48F9-43E1-AB71-28FC4A1C40D5}"/>
    <dgm:cxn modelId="{690F6DCF-3FDC-48D3-8D83-C2B50305FE44}" type="presOf" srcId="{04C803E5-9FD4-4CEF-B852-268ACF721BD5}" destId="{F8651F25-EF51-4B31-B1B7-0B19E473A9DC}" srcOrd="0" destOrd="0" presId="urn:microsoft.com/office/officeart/2005/8/layout/hierarchy3"/>
    <dgm:cxn modelId="{5C31CDDA-66CE-4D53-94A0-4C19C430CC87}" type="presOf" srcId="{AA00A8D2-383E-4A1A-99A4-B1B799C983C3}" destId="{569FC18B-6566-403A-982E-A49DFB1220E7}" srcOrd="1" destOrd="0" presId="urn:microsoft.com/office/officeart/2005/8/layout/hierarchy3"/>
    <dgm:cxn modelId="{204110DC-0A1C-4241-ADA2-2D51B8C365D0}" srcId="{352463DF-DA7A-48DD-8ABD-FCD952117AE9}" destId="{2D78B4F4-5A7B-4FB3-A32D-BFF3ADE061DB}" srcOrd="0" destOrd="0" parTransId="{254917BA-68EF-48FB-A090-4548597DECC7}" sibTransId="{BEA4CB84-5CD2-4589-B5FE-747AAD7908D0}"/>
    <dgm:cxn modelId="{AAB6CEE9-F213-450C-9B76-649739876508}" type="presOf" srcId="{E1FB215D-65DE-41C0-BA62-B4E844D05C07}" destId="{1943D038-5573-4D2D-B502-6EBD84739554}" srcOrd="0" destOrd="0" presId="urn:microsoft.com/office/officeart/2005/8/layout/hierarchy3"/>
    <dgm:cxn modelId="{E97D41EF-2F71-4956-86BD-151CB2FFC531}" srcId="{65EBF3A4-058A-44C9-B14C-C7FE6428C7CB}" destId="{C8DB6A69-B7EE-4FED-8132-E53A3A0C9BC1}" srcOrd="0" destOrd="0" parTransId="{E1FB215D-65DE-41C0-BA62-B4E844D05C07}" sibTransId="{CE42F673-78C2-4F21-8CEE-E0246EDCF7A5}"/>
    <dgm:cxn modelId="{1E6A63F0-047D-4B1B-B3DD-C5B082FE7BB8}" type="presOf" srcId="{2D78B4F4-5A7B-4FB3-A32D-BFF3ADE061DB}" destId="{DAE93D43-7143-4D8F-993D-81992B6B752B}" srcOrd="0" destOrd="0" presId="urn:microsoft.com/office/officeart/2005/8/layout/hierarchy3"/>
    <dgm:cxn modelId="{92F1B8F1-A9E0-4B71-8826-717FA35B82EE}" type="presOf" srcId="{C8DB6A69-B7EE-4FED-8132-E53A3A0C9BC1}" destId="{EEEC4914-6D53-4719-BC3A-41F52B83C1C9}" srcOrd="0" destOrd="0" presId="urn:microsoft.com/office/officeart/2005/8/layout/hierarchy3"/>
    <dgm:cxn modelId="{C04E9CF9-6777-4A47-92B8-5178E221595C}" type="presOf" srcId="{13B73B11-9281-4361-BCBB-1DDB9BDB86CE}" destId="{EF0A656E-2E81-4434-8953-263F51B3239D}" srcOrd="0" destOrd="0" presId="urn:microsoft.com/office/officeart/2005/8/layout/hierarchy3"/>
    <dgm:cxn modelId="{C3AA96FE-AA71-4AE8-AB15-EF006FBC5CB8}" type="presOf" srcId="{04C803E5-9FD4-4CEF-B852-268ACF721BD5}" destId="{24526525-9C48-4590-B251-1CD5FFFE5CDD}" srcOrd="1" destOrd="0" presId="urn:microsoft.com/office/officeart/2005/8/layout/hierarchy3"/>
    <dgm:cxn modelId="{D558C2DF-4CC6-4012-9CE7-DBA2666C668E}" type="presParOf" srcId="{AA20F755-1A73-41EF-A5FE-CE734C7FAA9B}" destId="{75B01453-13FF-4F0E-B455-507A9165CE51}" srcOrd="0" destOrd="0" presId="urn:microsoft.com/office/officeart/2005/8/layout/hierarchy3"/>
    <dgm:cxn modelId="{C8D6000B-D563-4F1F-8113-0450DD674BAF}" type="presParOf" srcId="{75B01453-13FF-4F0E-B455-507A9165CE51}" destId="{0791C54C-DB41-476F-A31E-C621F9E7A106}" srcOrd="0" destOrd="0" presId="urn:microsoft.com/office/officeart/2005/8/layout/hierarchy3"/>
    <dgm:cxn modelId="{C7DE74AF-19C2-4597-A7C3-3D443A1CCA34}" type="presParOf" srcId="{0791C54C-DB41-476F-A31E-C621F9E7A106}" destId="{DAE93D43-7143-4D8F-993D-81992B6B752B}" srcOrd="0" destOrd="0" presId="urn:microsoft.com/office/officeart/2005/8/layout/hierarchy3"/>
    <dgm:cxn modelId="{CCC91C89-A7F8-4C19-BAF0-138BA92F472F}" type="presParOf" srcId="{0791C54C-DB41-476F-A31E-C621F9E7A106}" destId="{B99B1B61-4619-4FEF-8410-D916228A9F46}" srcOrd="1" destOrd="0" presId="urn:microsoft.com/office/officeart/2005/8/layout/hierarchy3"/>
    <dgm:cxn modelId="{46E3E612-63EC-46A9-9373-A87BD3EADD69}" type="presParOf" srcId="{75B01453-13FF-4F0E-B455-507A9165CE51}" destId="{99037F8D-F584-4298-B4FB-32B64FDB1FCB}" srcOrd="1" destOrd="0" presId="urn:microsoft.com/office/officeart/2005/8/layout/hierarchy3"/>
    <dgm:cxn modelId="{BE323B5F-0C57-4A36-AA93-59DB3CAE93D1}" type="presParOf" srcId="{99037F8D-F584-4298-B4FB-32B64FDB1FCB}" destId="{5AADDCB9-1FC9-40D3-B741-37C4EA7D34F8}" srcOrd="0" destOrd="0" presId="urn:microsoft.com/office/officeart/2005/8/layout/hierarchy3"/>
    <dgm:cxn modelId="{8AEDCADA-52A2-4BDE-8A5C-E985D972A82F}" type="presParOf" srcId="{99037F8D-F584-4298-B4FB-32B64FDB1FCB}" destId="{40D13D53-0EC1-4C57-BC47-62B18F33E35A}" srcOrd="1" destOrd="0" presId="urn:microsoft.com/office/officeart/2005/8/layout/hierarchy3"/>
    <dgm:cxn modelId="{1AC323A3-F92F-440F-AA6A-DC6709DD3949}" type="presParOf" srcId="{AA20F755-1A73-41EF-A5FE-CE734C7FAA9B}" destId="{942A0B83-A0C9-4007-8BCE-36084F24FE4D}" srcOrd="1" destOrd="0" presId="urn:microsoft.com/office/officeart/2005/8/layout/hierarchy3"/>
    <dgm:cxn modelId="{205E40BB-57BD-44A2-BC11-62D1711F62CA}" type="presParOf" srcId="{942A0B83-A0C9-4007-8BCE-36084F24FE4D}" destId="{28D12378-A45B-419E-99CF-A258A4D620BA}" srcOrd="0" destOrd="0" presId="urn:microsoft.com/office/officeart/2005/8/layout/hierarchy3"/>
    <dgm:cxn modelId="{77799D30-4FFC-47D3-A555-EB84FE80C5E8}" type="presParOf" srcId="{28D12378-A45B-419E-99CF-A258A4D620BA}" destId="{F8651F25-EF51-4B31-B1B7-0B19E473A9DC}" srcOrd="0" destOrd="0" presId="urn:microsoft.com/office/officeart/2005/8/layout/hierarchy3"/>
    <dgm:cxn modelId="{04BD9966-C846-4199-BA91-4258167ABC83}" type="presParOf" srcId="{28D12378-A45B-419E-99CF-A258A4D620BA}" destId="{24526525-9C48-4590-B251-1CD5FFFE5CDD}" srcOrd="1" destOrd="0" presId="urn:microsoft.com/office/officeart/2005/8/layout/hierarchy3"/>
    <dgm:cxn modelId="{355DE8CA-1104-4EB6-A088-3B835BE72250}" type="presParOf" srcId="{942A0B83-A0C9-4007-8BCE-36084F24FE4D}" destId="{58A33DF4-A689-4745-B7AA-FA6263CC37DA}" srcOrd="1" destOrd="0" presId="urn:microsoft.com/office/officeart/2005/8/layout/hierarchy3"/>
    <dgm:cxn modelId="{9721B624-EEF7-42FA-A379-1C705125CFD4}" type="presParOf" srcId="{58A33DF4-A689-4745-B7AA-FA6263CC37DA}" destId="{133F2798-D359-45DA-BDFC-FF4649F3F279}" srcOrd="0" destOrd="0" presId="urn:microsoft.com/office/officeart/2005/8/layout/hierarchy3"/>
    <dgm:cxn modelId="{CAF07524-47A5-457B-A64D-174517A9D42D}" type="presParOf" srcId="{58A33DF4-A689-4745-B7AA-FA6263CC37DA}" destId="{C0E7A1D9-557E-4874-B23C-0AB1203642B3}" srcOrd="1" destOrd="0" presId="urn:microsoft.com/office/officeart/2005/8/layout/hierarchy3"/>
    <dgm:cxn modelId="{7C411D87-8687-4EF8-9070-0FF61B2A203B}" type="presParOf" srcId="{AA20F755-1A73-41EF-A5FE-CE734C7FAA9B}" destId="{AE1507DF-7FE3-49F3-979E-076AE5E609B4}" srcOrd="2" destOrd="0" presId="urn:microsoft.com/office/officeart/2005/8/layout/hierarchy3"/>
    <dgm:cxn modelId="{F677897E-6B64-43C5-ABE8-E959B4203655}" type="presParOf" srcId="{AE1507DF-7FE3-49F3-979E-076AE5E609B4}" destId="{87CF4008-812D-4561-93AF-AB002F106581}" srcOrd="0" destOrd="0" presId="urn:microsoft.com/office/officeart/2005/8/layout/hierarchy3"/>
    <dgm:cxn modelId="{961D5163-37A9-4B31-9A2F-62A4D7484525}" type="presParOf" srcId="{87CF4008-812D-4561-93AF-AB002F106581}" destId="{6A74CF01-4878-4382-B83A-93EE6E4098BC}" srcOrd="0" destOrd="0" presId="urn:microsoft.com/office/officeart/2005/8/layout/hierarchy3"/>
    <dgm:cxn modelId="{E2BD01CF-18F0-4C07-AFEC-4E2515644EF4}" type="presParOf" srcId="{87CF4008-812D-4561-93AF-AB002F106581}" destId="{569FC18B-6566-403A-982E-A49DFB1220E7}" srcOrd="1" destOrd="0" presId="urn:microsoft.com/office/officeart/2005/8/layout/hierarchy3"/>
    <dgm:cxn modelId="{7409097A-3A40-4B4B-B2D4-65AB1AA2CA92}" type="presParOf" srcId="{AE1507DF-7FE3-49F3-979E-076AE5E609B4}" destId="{226A6974-3F45-4EE9-AAF2-54F399C33026}" srcOrd="1" destOrd="0" presId="urn:microsoft.com/office/officeart/2005/8/layout/hierarchy3"/>
    <dgm:cxn modelId="{CE76F419-FB9B-48A6-BF3E-BB98F1524D1A}" type="presParOf" srcId="{226A6974-3F45-4EE9-AAF2-54F399C33026}" destId="{2CFE8113-5C69-44F7-ACC7-193E75C2FDA2}" srcOrd="0" destOrd="0" presId="urn:microsoft.com/office/officeart/2005/8/layout/hierarchy3"/>
    <dgm:cxn modelId="{E12A9B67-46AF-4FF9-94B1-F13E710AF224}" type="presParOf" srcId="{226A6974-3F45-4EE9-AAF2-54F399C33026}" destId="{F973CDD7-622D-4153-8981-0F2506EFE96B}" srcOrd="1" destOrd="0" presId="urn:microsoft.com/office/officeart/2005/8/layout/hierarchy3"/>
    <dgm:cxn modelId="{7544A376-FF75-4EAF-A70F-F433EB7FF27D}" type="presParOf" srcId="{AA20F755-1A73-41EF-A5FE-CE734C7FAA9B}" destId="{DE0358F0-ABFD-45E1-BCC1-5807AB9B835E}" srcOrd="3" destOrd="0" presId="urn:microsoft.com/office/officeart/2005/8/layout/hierarchy3"/>
    <dgm:cxn modelId="{C445878F-F344-466E-A492-48803F13B086}" type="presParOf" srcId="{DE0358F0-ABFD-45E1-BCC1-5807AB9B835E}" destId="{88EDD554-2E39-41B3-A89A-2A91BBD206C2}" srcOrd="0" destOrd="0" presId="urn:microsoft.com/office/officeart/2005/8/layout/hierarchy3"/>
    <dgm:cxn modelId="{2583C0E9-A7A4-4EE8-AE9B-59462A1941DE}" type="presParOf" srcId="{88EDD554-2E39-41B3-A89A-2A91BBD206C2}" destId="{F8AD569F-0A01-4AB7-A9B2-1F51950E51CE}" srcOrd="0" destOrd="0" presId="urn:microsoft.com/office/officeart/2005/8/layout/hierarchy3"/>
    <dgm:cxn modelId="{21A8D2A2-0711-46DD-BBBF-ED7E3214F4E6}" type="presParOf" srcId="{88EDD554-2E39-41B3-A89A-2A91BBD206C2}" destId="{8AA43F91-EE1B-4440-BBCB-EF8A17190FA9}" srcOrd="1" destOrd="0" presId="urn:microsoft.com/office/officeart/2005/8/layout/hierarchy3"/>
    <dgm:cxn modelId="{3151E775-B71E-439F-A35E-6BDFB85B3264}" type="presParOf" srcId="{DE0358F0-ABFD-45E1-BCC1-5807AB9B835E}" destId="{12EBDE4C-521E-45AF-9C58-ED6D2EA2784C}" srcOrd="1" destOrd="0" presId="urn:microsoft.com/office/officeart/2005/8/layout/hierarchy3"/>
    <dgm:cxn modelId="{C826B6EB-27FC-4BE7-95DB-6C9830F546B8}" type="presParOf" srcId="{12EBDE4C-521E-45AF-9C58-ED6D2EA2784C}" destId="{DC28CAF0-F86C-4CB7-A05E-C836FB665467}" srcOrd="0" destOrd="0" presId="urn:microsoft.com/office/officeart/2005/8/layout/hierarchy3"/>
    <dgm:cxn modelId="{B518A339-B0F2-45CC-B9FC-9B05F253DEC2}" type="presParOf" srcId="{12EBDE4C-521E-45AF-9C58-ED6D2EA2784C}" destId="{7CC01A4B-7B93-4780-9E8F-B4DA94C37A58}" srcOrd="1" destOrd="0" presId="urn:microsoft.com/office/officeart/2005/8/layout/hierarchy3"/>
    <dgm:cxn modelId="{B2D3A419-2A64-4694-A7D7-96508665DF06}" type="presParOf" srcId="{AA20F755-1A73-41EF-A5FE-CE734C7FAA9B}" destId="{EA72BBF3-0A27-41ED-9798-F55D3EFAFB58}" srcOrd="4" destOrd="0" presId="urn:microsoft.com/office/officeart/2005/8/layout/hierarchy3"/>
    <dgm:cxn modelId="{9DC6D6EF-ADA0-40C5-88B0-781021EC8766}" type="presParOf" srcId="{EA72BBF3-0A27-41ED-9798-F55D3EFAFB58}" destId="{95A1A0F2-639F-4E6B-B2D6-D238E22B62C8}" srcOrd="0" destOrd="0" presId="urn:microsoft.com/office/officeart/2005/8/layout/hierarchy3"/>
    <dgm:cxn modelId="{DF82FC25-E52D-471D-981F-83A92EF7389B}" type="presParOf" srcId="{95A1A0F2-639F-4E6B-B2D6-D238E22B62C8}" destId="{EF0A656E-2E81-4434-8953-263F51B3239D}" srcOrd="0" destOrd="0" presId="urn:microsoft.com/office/officeart/2005/8/layout/hierarchy3"/>
    <dgm:cxn modelId="{C59F1C04-A0B1-4A22-AEEE-5623F909C0B7}" type="presParOf" srcId="{95A1A0F2-639F-4E6B-B2D6-D238E22B62C8}" destId="{A50702AB-13D8-48ED-8C69-B16A7703DAF6}" srcOrd="1" destOrd="0" presId="urn:microsoft.com/office/officeart/2005/8/layout/hierarchy3"/>
    <dgm:cxn modelId="{E980758B-DAA1-4BBA-8AB9-AD538527843F}" type="presParOf" srcId="{EA72BBF3-0A27-41ED-9798-F55D3EFAFB58}" destId="{355A8393-E8D1-4089-B4FB-2DCFD7C1662E}" srcOrd="1" destOrd="0" presId="urn:microsoft.com/office/officeart/2005/8/layout/hierarchy3"/>
    <dgm:cxn modelId="{41140E6C-2B55-4F9D-A8E7-D61108C9D843}" type="presParOf" srcId="{355A8393-E8D1-4089-B4FB-2DCFD7C1662E}" destId="{E0A21685-FCEC-4886-8360-772C134F6E9F}" srcOrd="0" destOrd="0" presId="urn:microsoft.com/office/officeart/2005/8/layout/hierarchy3"/>
    <dgm:cxn modelId="{16CA9DD3-A26F-446A-9FBA-023BABFE0DC7}" type="presParOf" srcId="{355A8393-E8D1-4089-B4FB-2DCFD7C1662E}" destId="{93A00EA2-3B37-4D7E-A4CA-C4F502A116C2}" srcOrd="1" destOrd="0" presId="urn:microsoft.com/office/officeart/2005/8/layout/hierarchy3"/>
    <dgm:cxn modelId="{7FF4BEB7-96BE-48D2-B8B2-6385C4E801B2}" type="presParOf" srcId="{AA20F755-1A73-41EF-A5FE-CE734C7FAA9B}" destId="{66D887E7-76E6-4692-8BE0-6963D3835441}" srcOrd="5" destOrd="0" presId="urn:microsoft.com/office/officeart/2005/8/layout/hierarchy3"/>
    <dgm:cxn modelId="{E596AF19-3A0A-4AA0-9C9E-471DFD217B98}" type="presParOf" srcId="{66D887E7-76E6-4692-8BE0-6963D3835441}" destId="{210343AF-E65F-4812-87AC-A002B005206B}" srcOrd="0" destOrd="0" presId="urn:microsoft.com/office/officeart/2005/8/layout/hierarchy3"/>
    <dgm:cxn modelId="{1CADEB5A-ED3F-4D7A-ACB1-A0D8CE703282}" type="presParOf" srcId="{210343AF-E65F-4812-87AC-A002B005206B}" destId="{39572125-08F6-4A98-A160-62313AC7D571}" srcOrd="0" destOrd="0" presId="urn:microsoft.com/office/officeart/2005/8/layout/hierarchy3"/>
    <dgm:cxn modelId="{E8BF73B2-C8ED-4973-8D2B-0D3D740570C2}" type="presParOf" srcId="{210343AF-E65F-4812-87AC-A002B005206B}" destId="{985E5912-A6D1-4A84-A474-4DEF5C60E4FC}" srcOrd="1" destOrd="0" presId="urn:microsoft.com/office/officeart/2005/8/layout/hierarchy3"/>
    <dgm:cxn modelId="{D5B9DC5E-4C9F-49B0-85AC-36DB72D536FD}" type="presParOf" srcId="{66D887E7-76E6-4692-8BE0-6963D3835441}" destId="{8A571BFA-BB02-41E1-80EF-A91DF7C3E607}" srcOrd="1" destOrd="0" presId="urn:microsoft.com/office/officeart/2005/8/layout/hierarchy3"/>
    <dgm:cxn modelId="{0DE4B893-077F-44D7-B20B-5BB18F0F31CE}" type="presParOf" srcId="{8A571BFA-BB02-41E1-80EF-A91DF7C3E607}" destId="{1943D038-5573-4D2D-B502-6EBD84739554}" srcOrd="0" destOrd="0" presId="urn:microsoft.com/office/officeart/2005/8/layout/hierarchy3"/>
    <dgm:cxn modelId="{1820D068-D39A-4127-B4D2-8E6EC9F306F6}" type="presParOf" srcId="{8A571BFA-BB02-41E1-80EF-A91DF7C3E607}" destId="{EEEC4914-6D53-4719-BC3A-41F52B83C1C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2463DF-DA7A-48DD-8ABD-FCD952117AE9}"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2D78B4F4-5A7B-4FB3-A32D-BFF3ADE061DB}">
      <dgm:prSet phldrT="[Text]" custT="1"/>
      <dgm:spPr/>
      <dgm:t>
        <a:bodyPr/>
        <a:lstStyle/>
        <a:p>
          <a:pPr algn="ctr"/>
          <a:r>
            <a:rPr lang="en-US" sz="4400" dirty="0"/>
            <a:t>Safe</a:t>
          </a:r>
        </a:p>
      </dgm:t>
    </dgm:pt>
    <dgm:pt modelId="{BEA4CB84-5CD2-4589-B5FE-747AAD7908D0}" type="sibTrans" cxnId="{204110DC-0A1C-4241-ADA2-2D51B8C365D0}">
      <dgm:prSet/>
      <dgm:spPr/>
      <dgm:t>
        <a:bodyPr/>
        <a:lstStyle/>
        <a:p>
          <a:pPr algn="ctr"/>
          <a:endParaRPr lang="en-US"/>
        </a:p>
      </dgm:t>
    </dgm:pt>
    <dgm:pt modelId="{254917BA-68EF-48FB-A090-4548597DECC7}" type="parTrans" cxnId="{204110DC-0A1C-4241-ADA2-2D51B8C365D0}">
      <dgm:prSet/>
      <dgm:spPr/>
      <dgm:t>
        <a:bodyPr/>
        <a:lstStyle/>
        <a:p>
          <a:pPr algn="ctr"/>
          <a:endParaRPr lang="en-US"/>
        </a:p>
      </dgm:t>
    </dgm:pt>
    <dgm:pt modelId="{87FECE40-31D4-4EB0-829E-CDD72D430BB1}">
      <dgm:prSet custT="1"/>
      <dgm:spPr/>
      <dgm:t>
        <a:bodyPr/>
        <a:lstStyle/>
        <a:p>
          <a:r>
            <a:rPr lang="en-US" sz="4400" dirty="0">
              <a:solidFill>
                <a:schemeClr val="tx2"/>
              </a:solidFill>
            </a:rPr>
            <a:t>Treatment given does not harm the patient</a:t>
          </a:r>
        </a:p>
      </dgm:t>
    </dgm:pt>
    <dgm:pt modelId="{C4E4BE04-3A9D-4DE5-848A-D5D4295F2A1A}" type="parTrans" cxnId="{133397FD-3A54-4369-BA7A-5AA838E90AA1}">
      <dgm:prSet/>
      <dgm:spPr/>
      <dgm:t>
        <a:bodyPr/>
        <a:lstStyle/>
        <a:p>
          <a:endParaRPr lang="en-US"/>
        </a:p>
      </dgm:t>
    </dgm:pt>
    <dgm:pt modelId="{D3B60954-8AF1-4905-834B-35D403015EE0}" type="sibTrans" cxnId="{133397FD-3A54-4369-BA7A-5AA838E90AA1}">
      <dgm:prSet/>
      <dgm:spPr/>
      <dgm:t>
        <a:bodyPr/>
        <a:lstStyle/>
        <a:p>
          <a:endParaRPr lang="en-US"/>
        </a:p>
      </dgm:t>
    </dgm:pt>
    <dgm:pt modelId="{FB5227FD-BCE7-4CE8-8669-BAE76835051D}">
      <dgm:prSet custT="1"/>
      <dgm:spPr/>
      <dgm:t>
        <a:bodyPr/>
        <a:lstStyle/>
        <a:p>
          <a:r>
            <a:rPr lang="en-US" sz="4400" dirty="0">
              <a:solidFill>
                <a:schemeClr val="tx2"/>
              </a:solidFill>
            </a:rPr>
            <a:t>Patient safety is prioritized </a:t>
          </a:r>
        </a:p>
      </dgm:t>
    </dgm:pt>
    <dgm:pt modelId="{FB9B2A43-E1B0-4DB2-AD3D-193AE5B2F232}" type="parTrans" cxnId="{53EAA26E-B855-4BD3-8769-D3BF5C0ADC09}">
      <dgm:prSet/>
      <dgm:spPr/>
      <dgm:t>
        <a:bodyPr/>
        <a:lstStyle/>
        <a:p>
          <a:endParaRPr lang="en-US"/>
        </a:p>
      </dgm:t>
    </dgm:pt>
    <dgm:pt modelId="{9CF5A356-EDA6-4EB1-9784-0827BC5EDEBC}" type="sibTrans" cxnId="{53EAA26E-B855-4BD3-8769-D3BF5C0ADC09}">
      <dgm:prSet/>
      <dgm:spPr/>
      <dgm:t>
        <a:bodyPr/>
        <a:lstStyle/>
        <a:p>
          <a:endParaRPr lang="en-US"/>
        </a:p>
      </dgm:t>
    </dgm:pt>
    <dgm:pt modelId="{1F707A6D-8466-4FA8-8750-2815F14CAEA1}">
      <dgm:prSet custT="1"/>
      <dgm:spPr/>
      <dgm:t>
        <a:bodyPr/>
        <a:lstStyle/>
        <a:p>
          <a:r>
            <a:rPr lang="en-US" sz="4400" dirty="0">
              <a:solidFill>
                <a:schemeClr val="tx2"/>
              </a:solidFill>
            </a:rPr>
            <a:t>Avoidable harm and complications are prevented </a:t>
          </a:r>
        </a:p>
      </dgm:t>
    </dgm:pt>
    <dgm:pt modelId="{390D58D4-A4EC-4669-9197-F67C12951592}" type="parTrans" cxnId="{3FAAF810-0E75-49BD-964C-67249DE9819C}">
      <dgm:prSet/>
      <dgm:spPr/>
      <dgm:t>
        <a:bodyPr/>
        <a:lstStyle/>
        <a:p>
          <a:endParaRPr lang="en-US"/>
        </a:p>
      </dgm:t>
    </dgm:pt>
    <dgm:pt modelId="{90DAD259-24A2-45D6-9129-1533BFF63875}" type="sibTrans" cxnId="{3FAAF810-0E75-49BD-964C-67249DE9819C}">
      <dgm:prSet/>
      <dgm:spPr/>
      <dgm:t>
        <a:bodyPr/>
        <a:lstStyle/>
        <a:p>
          <a:endParaRPr lang="en-US"/>
        </a:p>
      </dgm:t>
    </dgm:pt>
    <dgm:pt modelId="{EE6708CC-F59A-4A10-89A9-CAD37767904E}">
      <dgm:prSet custT="1"/>
      <dgm:spPr/>
      <dgm:t>
        <a:bodyPr/>
        <a:lstStyle/>
        <a:p>
          <a:r>
            <a:rPr lang="en-US" sz="4400" dirty="0">
              <a:solidFill>
                <a:schemeClr val="tx2"/>
              </a:solidFill>
            </a:rPr>
            <a:t>Patient harm  is costly</a:t>
          </a:r>
          <a:endParaRPr lang="en-US" sz="4400" dirty="0"/>
        </a:p>
      </dgm:t>
    </dgm:pt>
    <dgm:pt modelId="{BB37CE38-80CC-4BF1-A5C9-F93BE1ABFA82}" type="parTrans" cxnId="{876CCC87-2D98-4490-888E-05DD02D0EF8E}">
      <dgm:prSet/>
      <dgm:spPr/>
      <dgm:t>
        <a:bodyPr/>
        <a:lstStyle/>
        <a:p>
          <a:endParaRPr lang="en-US"/>
        </a:p>
      </dgm:t>
    </dgm:pt>
    <dgm:pt modelId="{03D64475-8317-4336-999A-DF35264533D5}" type="sibTrans" cxnId="{876CCC87-2D98-4490-888E-05DD02D0EF8E}">
      <dgm:prSet/>
      <dgm:spPr/>
      <dgm:t>
        <a:bodyPr/>
        <a:lstStyle/>
        <a:p>
          <a:endParaRPr lang="en-US"/>
        </a:p>
      </dgm:t>
    </dgm:pt>
    <dgm:pt modelId="{D0892794-DA8B-4ADA-B891-855D2E811919}" type="pres">
      <dgm:prSet presAssocID="{352463DF-DA7A-48DD-8ABD-FCD952117AE9}" presName="Name0" presStyleCnt="0">
        <dgm:presLayoutVars>
          <dgm:dir/>
          <dgm:animLvl val="lvl"/>
          <dgm:resizeHandles val="exact"/>
        </dgm:presLayoutVars>
      </dgm:prSet>
      <dgm:spPr/>
    </dgm:pt>
    <dgm:pt modelId="{AD141A39-22F6-48F2-84EC-2429B880ED7F}" type="pres">
      <dgm:prSet presAssocID="{2D78B4F4-5A7B-4FB3-A32D-BFF3ADE061DB}" presName="linNode" presStyleCnt="0"/>
      <dgm:spPr/>
    </dgm:pt>
    <dgm:pt modelId="{EA25945C-EEB5-47B0-B61D-4822DA542B21}" type="pres">
      <dgm:prSet presAssocID="{2D78B4F4-5A7B-4FB3-A32D-BFF3ADE061DB}" presName="parTx" presStyleLbl="revTx" presStyleIdx="0" presStyleCnt="1" custScaleY="248295" custLinFactNeighborX="2742" custLinFactNeighborY="-10524">
        <dgm:presLayoutVars>
          <dgm:chMax val="1"/>
          <dgm:bulletEnabled val="1"/>
        </dgm:presLayoutVars>
      </dgm:prSet>
      <dgm:spPr/>
    </dgm:pt>
    <dgm:pt modelId="{7C627C1D-D9D0-429D-9753-CCEAC0026ADF}" type="pres">
      <dgm:prSet presAssocID="{2D78B4F4-5A7B-4FB3-A32D-BFF3ADE061DB}" presName="bracket" presStyleLbl="parChTrans1D1" presStyleIdx="0" presStyleCnt="1" custLinFactX="-72434" custLinFactNeighborX="-100000" custLinFactNeighborY="-2854"/>
      <dgm:spPr/>
    </dgm:pt>
    <dgm:pt modelId="{2D271BE8-20F1-480C-A071-D5D123A4C243}" type="pres">
      <dgm:prSet presAssocID="{2D78B4F4-5A7B-4FB3-A32D-BFF3ADE061DB}" presName="spH" presStyleCnt="0"/>
      <dgm:spPr/>
    </dgm:pt>
    <dgm:pt modelId="{BD24E8D4-6CBA-41F9-B08C-8200A090C131}" type="pres">
      <dgm:prSet presAssocID="{2D78B4F4-5A7B-4FB3-A32D-BFF3ADE061DB}" presName="desTx" presStyleLbl="node1" presStyleIdx="0" presStyleCnt="1" custLinFactX="-6536" custLinFactNeighborX="-100000" custLinFactNeighborY="-2854">
        <dgm:presLayoutVars>
          <dgm:bulletEnabled val="1"/>
        </dgm:presLayoutVars>
      </dgm:prSet>
      <dgm:spPr/>
    </dgm:pt>
  </dgm:ptLst>
  <dgm:cxnLst>
    <dgm:cxn modelId="{3FAAF810-0E75-49BD-964C-67249DE9819C}" srcId="{2D78B4F4-5A7B-4FB3-A32D-BFF3ADE061DB}" destId="{1F707A6D-8466-4FA8-8750-2815F14CAEA1}" srcOrd="2" destOrd="0" parTransId="{390D58D4-A4EC-4669-9197-F67C12951592}" sibTransId="{90DAD259-24A2-45D6-9129-1533BFF63875}"/>
    <dgm:cxn modelId="{C64DDE60-F474-4E12-88DD-3E1258E06780}" type="presOf" srcId="{2D78B4F4-5A7B-4FB3-A32D-BFF3ADE061DB}" destId="{EA25945C-EEB5-47B0-B61D-4822DA542B21}" srcOrd="0" destOrd="0" presId="urn:diagrams.loki3.com/BracketList"/>
    <dgm:cxn modelId="{53EAA26E-B855-4BD3-8769-D3BF5C0ADC09}" srcId="{2D78B4F4-5A7B-4FB3-A32D-BFF3ADE061DB}" destId="{FB5227FD-BCE7-4CE8-8669-BAE76835051D}" srcOrd="1" destOrd="0" parTransId="{FB9B2A43-E1B0-4DB2-AD3D-193AE5B2F232}" sibTransId="{9CF5A356-EDA6-4EB1-9784-0827BC5EDEBC}"/>
    <dgm:cxn modelId="{6BB7B183-2B37-4F1C-9089-3911C4D39D65}" type="presOf" srcId="{87FECE40-31D4-4EB0-829E-CDD72D430BB1}" destId="{BD24E8D4-6CBA-41F9-B08C-8200A090C131}" srcOrd="0" destOrd="0" presId="urn:diagrams.loki3.com/BracketList"/>
    <dgm:cxn modelId="{876CCC87-2D98-4490-888E-05DD02D0EF8E}" srcId="{2D78B4F4-5A7B-4FB3-A32D-BFF3ADE061DB}" destId="{EE6708CC-F59A-4A10-89A9-CAD37767904E}" srcOrd="3" destOrd="0" parTransId="{BB37CE38-80CC-4BF1-A5C9-F93BE1ABFA82}" sibTransId="{03D64475-8317-4336-999A-DF35264533D5}"/>
    <dgm:cxn modelId="{CC9241A1-47F9-4FAC-B6A8-B12BCBD480C9}" type="presOf" srcId="{1F707A6D-8466-4FA8-8750-2815F14CAEA1}" destId="{BD24E8D4-6CBA-41F9-B08C-8200A090C131}" srcOrd="0" destOrd="2" presId="urn:diagrams.loki3.com/BracketList"/>
    <dgm:cxn modelId="{F677F8C6-433C-4BA9-B4A9-4E4F07524FF4}" type="presOf" srcId="{EE6708CC-F59A-4A10-89A9-CAD37767904E}" destId="{BD24E8D4-6CBA-41F9-B08C-8200A090C131}" srcOrd="0" destOrd="3" presId="urn:diagrams.loki3.com/BracketList"/>
    <dgm:cxn modelId="{204110DC-0A1C-4241-ADA2-2D51B8C365D0}" srcId="{352463DF-DA7A-48DD-8ABD-FCD952117AE9}" destId="{2D78B4F4-5A7B-4FB3-A32D-BFF3ADE061DB}" srcOrd="0" destOrd="0" parTransId="{254917BA-68EF-48FB-A090-4548597DECC7}" sibTransId="{BEA4CB84-5CD2-4589-B5FE-747AAD7908D0}"/>
    <dgm:cxn modelId="{D1ED39EB-CDE0-4ECD-9962-94F17BA239C9}" type="presOf" srcId="{FB5227FD-BCE7-4CE8-8669-BAE76835051D}" destId="{BD24E8D4-6CBA-41F9-B08C-8200A090C131}" srcOrd="0" destOrd="1" presId="urn:diagrams.loki3.com/BracketList"/>
    <dgm:cxn modelId="{349473F6-38A4-451F-A218-1B3B0FA7EE6B}" type="presOf" srcId="{352463DF-DA7A-48DD-8ABD-FCD952117AE9}" destId="{D0892794-DA8B-4ADA-B891-855D2E811919}" srcOrd="0" destOrd="0" presId="urn:diagrams.loki3.com/BracketList"/>
    <dgm:cxn modelId="{133397FD-3A54-4369-BA7A-5AA838E90AA1}" srcId="{2D78B4F4-5A7B-4FB3-A32D-BFF3ADE061DB}" destId="{87FECE40-31D4-4EB0-829E-CDD72D430BB1}" srcOrd="0" destOrd="0" parTransId="{C4E4BE04-3A9D-4DE5-848A-D5D4295F2A1A}" sibTransId="{D3B60954-8AF1-4905-834B-35D403015EE0}"/>
    <dgm:cxn modelId="{6A406635-D2B8-4422-AADD-F3A8BE0B1A98}" type="presParOf" srcId="{D0892794-DA8B-4ADA-B891-855D2E811919}" destId="{AD141A39-22F6-48F2-84EC-2429B880ED7F}" srcOrd="0" destOrd="0" presId="urn:diagrams.loki3.com/BracketList"/>
    <dgm:cxn modelId="{FBA4B324-B365-44AD-B4C6-348E6DA2FFD2}" type="presParOf" srcId="{AD141A39-22F6-48F2-84EC-2429B880ED7F}" destId="{EA25945C-EEB5-47B0-B61D-4822DA542B21}" srcOrd="0" destOrd="0" presId="urn:diagrams.loki3.com/BracketList"/>
    <dgm:cxn modelId="{4D5B5174-81FF-4032-8DE6-9F0A14F0C819}" type="presParOf" srcId="{AD141A39-22F6-48F2-84EC-2429B880ED7F}" destId="{7C627C1D-D9D0-429D-9753-CCEAC0026ADF}" srcOrd="1" destOrd="0" presId="urn:diagrams.loki3.com/BracketList"/>
    <dgm:cxn modelId="{B57614F4-8A75-42EA-A4AD-FC90BD6D471C}" type="presParOf" srcId="{AD141A39-22F6-48F2-84EC-2429B880ED7F}" destId="{2D271BE8-20F1-480C-A071-D5D123A4C243}" srcOrd="2" destOrd="0" presId="urn:diagrams.loki3.com/BracketList"/>
    <dgm:cxn modelId="{2082EDEE-BE50-40D4-9D7A-4FEE3D25D087}" type="presParOf" srcId="{AD141A39-22F6-48F2-84EC-2429B880ED7F}" destId="{BD24E8D4-6CBA-41F9-B08C-8200A090C13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2463DF-DA7A-48DD-8ABD-FCD952117AE9}" type="doc">
      <dgm:prSet loTypeId="urn:diagrams.loki3.com/BracketList" loCatId="list" qsTypeId="urn:microsoft.com/office/officeart/2005/8/quickstyle/simple1" qsCatId="simple" csTypeId="urn:microsoft.com/office/officeart/2005/8/colors/accent3_2" csCatId="accent3" phldr="1"/>
      <dgm:spPr/>
      <dgm:t>
        <a:bodyPr/>
        <a:lstStyle/>
        <a:p>
          <a:endParaRPr lang="en-US"/>
        </a:p>
      </dgm:t>
    </dgm:pt>
    <dgm:pt modelId="{613FC483-D2B6-4EBA-81CF-65563BA8DBB7}">
      <dgm:prSet custT="1"/>
      <dgm:spPr/>
      <dgm:t>
        <a:bodyPr/>
        <a:lstStyle/>
        <a:p>
          <a:pPr algn="ctr"/>
          <a:r>
            <a:rPr lang="en-US" sz="4400" dirty="0"/>
            <a:t>   Timely</a:t>
          </a:r>
        </a:p>
      </dgm:t>
    </dgm:pt>
    <dgm:pt modelId="{35BABF92-BF63-413C-A4E8-A30F9348855D}" type="parTrans" cxnId="{89916566-9F6B-4BC2-8DC0-3227D6DF78CD}">
      <dgm:prSet/>
      <dgm:spPr/>
      <dgm:t>
        <a:bodyPr/>
        <a:lstStyle/>
        <a:p>
          <a:pPr algn="ctr"/>
          <a:endParaRPr lang="en-US">
            <a:solidFill>
              <a:schemeClr val="tx2"/>
            </a:solidFill>
          </a:endParaRPr>
        </a:p>
      </dgm:t>
    </dgm:pt>
    <dgm:pt modelId="{73E0CC50-ED31-47C6-8BA1-C112950249C6}" type="sibTrans" cxnId="{89916566-9F6B-4BC2-8DC0-3227D6DF78CD}">
      <dgm:prSet/>
      <dgm:spPr/>
      <dgm:t>
        <a:bodyPr/>
        <a:lstStyle/>
        <a:p>
          <a:pPr algn="ctr"/>
          <a:endParaRPr lang="en-US">
            <a:solidFill>
              <a:schemeClr val="tx2"/>
            </a:solidFill>
          </a:endParaRPr>
        </a:p>
      </dgm:t>
    </dgm:pt>
    <dgm:pt modelId="{77C1F012-6B1B-42CA-B1E2-70BDADEB2B13}">
      <dgm:prSet custT="1"/>
      <dgm:spPr/>
      <dgm:t>
        <a:bodyPr/>
        <a:lstStyle/>
        <a:p>
          <a:r>
            <a:rPr lang="en-US" sz="4400" dirty="0"/>
            <a:t>Care should be accessible and reliable</a:t>
          </a:r>
        </a:p>
      </dgm:t>
    </dgm:pt>
    <dgm:pt modelId="{E94D1833-B511-47EC-AECF-9FD7482A2F8E}" type="parTrans" cxnId="{94E3AB60-9379-4463-82D3-381CD49523FA}">
      <dgm:prSet/>
      <dgm:spPr/>
      <dgm:t>
        <a:bodyPr/>
        <a:lstStyle/>
        <a:p>
          <a:endParaRPr lang="en-US">
            <a:solidFill>
              <a:schemeClr val="tx2"/>
            </a:solidFill>
          </a:endParaRPr>
        </a:p>
      </dgm:t>
    </dgm:pt>
    <dgm:pt modelId="{0F967B06-F938-49DF-893A-9D7634F5CA6A}" type="sibTrans" cxnId="{94E3AB60-9379-4463-82D3-381CD49523FA}">
      <dgm:prSet/>
      <dgm:spPr/>
      <dgm:t>
        <a:bodyPr/>
        <a:lstStyle/>
        <a:p>
          <a:endParaRPr lang="en-US">
            <a:solidFill>
              <a:schemeClr val="tx2"/>
            </a:solidFill>
          </a:endParaRPr>
        </a:p>
      </dgm:t>
    </dgm:pt>
    <dgm:pt modelId="{6F12A52B-E630-48D4-968E-C55B71ACFE0D}">
      <dgm:prSet custT="1"/>
      <dgm:spPr/>
      <dgm:t>
        <a:bodyPr/>
        <a:lstStyle/>
        <a:p>
          <a:r>
            <a:rPr lang="en-US" sz="4400" dirty="0"/>
            <a:t>Remove barriers to timely care-</a:t>
          </a:r>
        </a:p>
      </dgm:t>
    </dgm:pt>
    <dgm:pt modelId="{502C23BF-C24A-40C0-B576-69EC58035F4F}" type="parTrans" cxnId="{41EF9881-EBAC-4B85-8118-E2B6E0E39641}">
      <dgm:prSet/>
      <dgm:spPr/>
      <dgm:t>
        <a:bodyPr/>
        <a:lstStyle/>
        <a:p>
          <a:endParaRPr lang="en-US"/>
        </a:p>
      </dgm:t>
    </dgm:pt>
    <dgm:pt modelId="{8891011C-BFB3-441E-9678-9508CCEF996D}" type="sibTrans" cxnId="{41EF9881-EBAC-4B85-8118-E2B6E0E39641}">
      <dgm:prSet/>
      <dgm:spPr/>
      <dgm:t>
        <a:bodyPr/>
        <a:lstStyle/>
        <a:p>
          <a:endParaRPr lang="en-US"/>
        </a:p>
      </dgm:t>
    </dgm:pt>
    <dgm:pt modelId="{61004774-41D9-4534-AAD6-C1E132498C82}">
      <dgm:prSet custT="1"/>
      <dgm:spPr/>
      <dgm:t>
        <a:bodyPr/>
        <a:lstStyle/>
        <a:p>
          <a:r>
            <a:rPr lang="en-US" sz="4400" dirty="0"/>
            <a:t>Avoid harmful delays in access or delivery of care (system responsiveness)</a:t>
          </a:r>
        </a:p>
      </dgm:t>
    </dgm:pt>
    <dgm:pt modelId="{CB0E086B-2196-465A-998E-B7701FBB69B3}" type="parTrans" cxnId="{77B075BE-8C94-4A6F-9976-23F6C9626FBB}">
      <dgm:prSet/>
      <dgm:spPr/>
      <dgm:t>
        <a:bodyPr/>
        <a:lstStyle/>
        <a:p>
          <a:endParaRPr lang="en-US"/>
        </a:p>
      </dgm:t>
    </dgm:pt>
    <dgm:pt modelId="{7779F85B-A4A4-481F-875B-E8BCE2F2C79A}" type="sibTrans" cxnId="{77B075BE-8C94-4A6F-9976-23F6C9626FBB}">
      <dgm:prSet/>
      <dgm:spPr/>
      <dgm:t>
        <a:bodyPr/>
        <a:lstStyle/>
        <a:p>
          <a:endParaRPr lang="en-US"/>
        </a:p>
      </dgm:t>
    </dgm:pt>
    <dgm:pt modelId="{B0537311-C7FE-4187-8898-263FB83C24A7}" type="pres">
      <dgm:prSet presAssocID="{352463DF-DA7A-48DD-8ABD-FCD952117AE9}" presName="Name0" presStyleCnt="0">
        <dgm:presLayoutVars>
          <dgm:dir/>
          <dgm:animLvl val="lvl"/>
          <dgm:resizeHandles val="exact"/>
        </dgm:presLayoutVars>
      </dgm:prSet>
      <dgm:spPr/>
    </dgm:pt>
    <dgm:pt modelId="{3213545A-3EEF-4AC8-8042-8CE04539D4A4}" type="pres">
      <dgm:prSet presAssocID="{613FC483-D2B6-4EBA-81CF-65563BA8DBB7}" presName="linNode" presStyleCnt="0"/>
      <dgm:spPr/>
    </dgm:pt>
    <dgm:pt modelId="{30D623DD-A00F-42E2-A2B8-F33CC19B2751}" type="pres">
      <dgm:prSet presAssocID="{613FC483-D2B6-4EBA-81CF-65563BA8DBB7}" presName="parTx" presStyleLbl="revTx" presStyleIdx="0" presStyleCnt="1">
        <dgm:presLayoutVars>
          <dgm:chMax val="1"/>
          <dgm:bulletEnabled val="1"/>
        </dgm:presLayoutVars>
      </dgm:prSet>
      <dgm:spPr/>
    </dgm:pt>
    <dgm:pt modelId="{19BED88E-7DEF-47CC-A9FB-A67A2664377D}" type="pres">
      <dgm:prSet presAssocID="{613FC483-D2B6-4EBA-81CF-65563BA8DBB7}" presName="bracket" presStyleLbl="parChTrans1D1" presStyleIdx="0" presStyleCnt="1" custLinFactX="-33686" custLinFactNeighborX="-100000"/>
      <dgm:spPr/>
    </dgm:pt>
    <dgm:pt modelId="{21B47DBA-19FE-4678-AF67-B5CE517A2B91}" type="pres">
      <dgm:prSet presAssocID="{613FC483-D2B6-4EBA-81CF-65563BA8DBB7}" presName="spH" presStyleCnt="0"/>
      <dgm:spPr/>
    </dgm:pt>
    <dgm:pt modelId="{0BF586F4-5F9F-4927-AE0F-C66709D3A49D}" type="pres">
      <dgm:prSet presAssocID="{613FC483-D2B6-4EBA-81CF-65563BA8DBB7}" presName="desTx" presStyleLbl="node1" presStyleIdx="0" presStyleCnt="1" custLinFactX="-3171" custLinFactNeighborX="-100000" custLinFactNeighborY="632">
        <dgm:presLayoutVars>
          <dgm:bulletEnabled val="1"/>
        </dgm:presLayoutVars>
      </dgm:prSet>
      <dgm:spPr/>
    </dgm:pt>
  </dgm:ptLst>
  <dgm:cxnLst>
    <dgm:cxn modelId="{84FC551A-D3F2-4AB3-B2E9-1AE1EFF363DA}" type="presOf" srcId="{77C1F012-6B1B-42CA-B1E2-70BDADEB2B13}" destId="{0BF586F4-5F9F-4927-AE0F-C66709D3A49D}" srcOrd="0" destOrd="0" presId="urn:diagrams.loki3.com/BracketList"/>
    <dgm:cxn modelId="{19FA7C1F-6DAB-4E60-8AA0-B1864C7E39CD}" type="presOf" srcId="{6F12A52B-E630-48D4-968E-C55B71ACFE0D}" destId="{0BF586F4-5F9F-4927-AE0F-C66709D3A49D}" srcOrd="0" destOrd="2" presId="urn:diagrams.loki3.com/BracketList"/>
    <dgm:cxn modelId="{94E3AB60-9379-4463-82D3-381CD49523FA}" srcId="{613FC483-D2B6-4EBA-81CF-65563BA8DBB7}" destId="{77C1F012-6B1B-42CA-B1E2-70BDADEB2B13}" srcOrd="0" destOrd="0" parTransId="{E94D1833-B511-47EC-AECF-9FD7482A2F8E}" sibTransId="{0F967B06-F938-49DF-893A-9D7634F5CA6A}"/>
    <dgm:cxn modelId="{89916566-9F6B-4BC2-8DC0-3227D6DF78CD}" srcId="{352463DF-DA7A-48DD-8ABD-FCD952117AE9}" destId="{613FC483-D2B6-4EBA-81CF-65563BA8DBB7}" srcOrd="0" destOrd="0" parTransId="{35BABF92-BF63-413C-A4E8-A30F9348855D}" sibTransId="{73E0CC50-ED31-47C6-8BA1-C112950249C6}"/>
    <dgm:cxn modelId="{7D792C6A-0545-4201-B546-BD185ED65054}" type="presOf" srcId="{352463DF-DA7A-48DD-8ABD-FCD952117AE9}" destId="{B0537311-C7FE-4187-8898-263FB83C24A7}" srcOrd="0" destOrd="0" presId="urn:diagrams.loki3.com/BracketList"/>
    <dgm:cxn modelId="{41EF9881-EBAC-4B85-8118-E2B6E0E39641}" srcId="{613FC483-D2B6-4EBA-81CF-65563BA8DBB7}" destId="{6F12A52B-E630-48D4-968E-C55B71ACFE0D}" srcOrd="2" destOrd="0" parTransId="{502C23BF-C24A-40C0-B576-69EC58035F4F}" sibTransId="{8891011C-BFB3-441E-9678-9508CCEF996D}"/>
    <dgm:cxn modelId="{77B075BE-8C94-4A6F-9976-23F6C9626FBB}" srcId="{613FC483-D2B6-4EBA-81CF-65563BA8DBB7}" destId="{61004774-41D9-4534-AAD6-C1E132498C82}" srcOrd="1" destOrd="0" parTransId="{CB0E086B-2196-465A-998E-B7701FBB69B3}" sibTransId="{7779F85B-A4A4-481F-875B-E8BCE2F2C79A}"/>
    <dgm:cxn modelId="{2E7976E0-6882-4707-9032-078052A75D2F}" type="presOf" srcId="{61004774-41D9-4534-AAD6-C1E132498C82}" destId="{0BF586F4-5F9F-4927-AE0F-C66709D3A49D}" srcOrd="0" destOrd="1" presId="urn:diagrams.loki3.com/BracketList"/>
    <dgm:cxn modelId="{277EB9EB-4E51-44C8-BE27-34AB9B234613}" type="presOf" srcId="{613FC483-D2B6-4EBA-81CF-65563BA8DBB7}" destId="{30D623DD-A00F-42E2-A2B8-F33CC19B2751}" srcOrd="0" destOrd="0" presId="urn:diagrams.loki3.com/BracketList"/>
    <dgm:cxn modelId="{1496F81F-C235-4FC5-8041-EF971E101964}" type="presParOf" srcId="{B0537311-C7FE-4187-8898-263FB83C24A7}" destId="{3213545A-3EEF-4AC8-8042-8CE04539D4A4}" srcOrd="0" destOrd="0" presId="urn:diagrams.loki3.com/BracketList"/>
    <dgm:cxn modelId="{3546D105-3738-46E0-A832-E382BB562F55}" type="presParOf" srcId="{3213545A-3EEF-4AC8-8042-8CE04539D4A4}" destId="{30D623DD-A00F-42E2-A2B8-F33CC19B2751}" srcOrd="0" destOrd="0" presId="urn:diagrams.loki3.com/BracketList"/>
    <dgm:cxn modelId="{7D006264-4456-4999-BD63-441A15C0338C}" type="presParOf" srcId="{3213545A-3EEF-4AC8-8042-8CE04539D4A4}" destId="{19BED88E-7DEF-47CC-A9FB-A67A2664377D}" srcOrd="1" destOrd="0" presId="urn:diagrams.loki3.com/BracketList"/>
    <dgm:cxn modelId="{3606644D-2B58-4B9C-B7F5-EA974CC0DE7E}" type="presParOf" srcId="{3213545A-3EEF-4AC8-8042-8CE04539D4A4}" destId="{21B47DBA-19FE-4678-AF67-B5CE517A2B91}" srcOrd="2" destOrd="0" presId="urn:diagrams.loki3.com/BracketList"/>
    <dgm:cxn modelId="{098D0F09-5C38-469A-9E33-BEE9B7F4BE51}" type="presParOf" srcId="{3213545A-3EEF-4AC8-8042-8CE04539D4A4}" destId="{0BF586F4-5F9F-4927-AE0F-C66709D3A49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2463DF-DA7A-48DD-8ABD-FCD952117AE9}" type="doc">
      <dgm:prSet loTypeId="urn:diagrams.loki3.com/BracketList" loCatId="list" qsTypeId="urn:microsoft.com/office/officeart/2005/8/quickstyle/simple1" qsCatId="simple" csTypeId="urn:microsoft.com/office/officeart/2005/8/colors/colorful4" csCatId="colorful" phldr="1"/>
      <dgm:spPr/>
      <dgm:t>
        <a:bodyPr/>
        <a:lstStyle/>
        <a:p>
          <a:endParaRPr lang="en-US"/>
        </a:p>
      </dgm:t>
    </dgm:pt>
    <dgm:pt modelId="{AA00A8D2-383E-4A1A-99A4-B1B799C983C3}">
      <dgm:prSet phldrT="[Text]" custT="1"/>
      <dgm:spPr/>
      <dgm:t>
        <a:bodyPr/>
        <a:lstStyle/>
        <a:p>
          <a:pPr algn="ctr"/>
          <a:endParaRPr lang="en-US" sz="4400" dirty="0"/>
        </a:p>
        <a:p>
          <a:pPr algn="ctr"/>
          <a:r>
            <a:rPr lang="en-US" sz="4400" dirty="0"/>
            <a:t>Effective</a:t>
          </a:r>
        </a:p>
      </dgm:t>
    </dgm:pt>
    <dgm:pt modelId="{9FAF2666-84A8-4004-A2D2-EE1170C90A84}" type="parTrans" cxnId="{F06AFA23-8D9D-4FD4-93D9-1A5E7511E6ED}">
      <dgm:prSet/>
      <dgm:spPr/>
      <dgm:t>
        <a:bodyPr/>
        <a:lstStyle/>
        <a:p>
          <a:pPr algn="ctr"/>
          <a:endParaRPr lang="en-US"/>
        </a:p>
      </dgm:t>
    </dgm:pt>
    <dgm:pt modelId="{654BBF82-7E09-4C05-9AED-FB48046BFA97}" type="sibTrans" cxnId="{F06AFA23-8D9D-4FD4-93D9-1A5E7511E6ED}">
      <dgm:prSet/>
      <dgm:spPr/>
      <dgm:t>
        <a:bodyPr/>
        <a:lstStyle/>
        <a:p>
          <a:pPr algn="ctr"/>
          <a:endParaRPr lang="en-US"/>
        </a:p>
      </dgm:t>
    </dgm:pt>
    <dgm:pt modelId="{96F528A4-8AC4-4163-B52F-CF2DC70727B8}">
      <dgm:prSet custT="1"/>
      <dgm:spPr/>
      <dgm:t>
        <a:bodyPr/>
        <a:lstStyle/>
        <a:p>
          <a:r>
            <a:rPr lang="en-US" sz="4400" dirty="0"/>
            <a:t>Delivering care that  works by matching  science to care</a:t>
          </a:r>
        </a:p>
      </dgm:t>
    </dgm:pt>
    <dgm:pt modelId="{FBDEF8B8-FE51-4485-A286-A3FF29D9B3DA}" type="parTrans" cxnId="{DB9800AF-CE7D-4D33-9B28-1A02195BA056}">
      <dgm:prSet/>
      <dgm:spPr/>
      <dgm:t>
        <a:bodyPr/>
        <a:lstStyle/>
        <a:p>
          <a:endParaRPr lang="en-US"/>
        </a:p>
      </dgm:t>
    </dgm:pt>
    <dgm:pt modelId="{74EF33F5-34C0-4A5D-B29B-A2126465DA12}" type="sibTrans" cxnId="{DB9800AF-CE7D-4D33-9B28-1A02195BA056}">
      <dgm:prSet/>
      <dgm:spPr/>
      <dgm:t>
        <a:bodyPr/>
        <a:lstStyle/>
        <a:p>
          <a:endParaRPr lang="en-US"/>
        </a:p>
      </dgm:t>
    </dgm:pt>
    <dgm:pt modelId="{2FE78220-7F96-45BB-AA29-18D5B8FCFB6B}">
      <dgm:prSet custT="1"/>
      <dgm:spPr/>
      <dgm:t>
        <a:bodyPr/>
        <a:lstStyle/>
        <a:p>
          <a:r>
            <a:rPr lang="en-US" sz="4400" dirty="0"/>
            <a:t>Use of Evidence Based Practice and current treatment guidelines</a:t>
          </a:r>
        </a:p>
      </dgm:t>
    </dgm:pt>
    <dgm:pt modelId="{A57E865A-5AC4-40D9-BA2D-E6AC42E393E6}" type="parTrans" cxnId="{1B29290D-7C01-401F-9C52-56CB06C1A6F3}">
      <dgm:prSet/>
      <dgm:spPr/>
      <dgm:t>
        <a:bodyPr/>
        <a:lstStyle/>
        <a:p>
          <a:endParaRPr lang="en-US"/>
        </a:p>
      </dgm:t>
    </dgm:pt>
    <dgm:pt modelId="{28F432B5-9AC3-4DA9-AC1E-4246269C49AD}" type="sibTrans" cxnId="{1B29290D-7C01-401F-9C52-56CB06C1A6F3}">
      <dgm:prSet/>
      <dgm:spPr/>
      <dgm:t>
        <a:bodyPr/>
        <a:lstStyle/>
        <a:p>
          <a:endParaRPr lang="en-US"/>
        </a:p>
      </dgm:t>
    </dgm:pt>
    <dgm:pt modelId="{C52C3F7A-2F42-4B55-87C1-FAD11553E01D}">
      <dgm:prSet custT="1"/>
      <dgm:spPr/>
      <dgm:t>
        <a:bodyPr/>
        <a:lstStyle/>
        <a:p>
          <a:r>
            <a:rPr lang="en-US" sz="4400" dirty="0"/>
            <a:t>Match treatment appropriately based on evidence </a:t>
          </a:r>
          <a:endParaRPr lang="en-NG" sz="4400" dirty="0"/>
        </a:p>
      </dgm:t>
    </dgm:pt>
    <dgm:pt modelId="{66E3CDB5-DCB5-4C6E-9066-57C42FFB113F}" type="parTrans" cxnId="{6BED9322-863E-4999-802E-946D9110A682}">
      <dgm:prSet/>
      <dgm:spPr/>
      <dgm:t>
        <a:bodyPr/>
        <a:lstStyle/>
        <a:p>
          <a:endParaRPr lang="en-US"/>
        </a:p>
      </dgm:t>
    </dgm:pt>
    <dgm:pt modelId="{35352AC1-065B-4861-A61B-7823F7A92C97}" type="sibTrans" cxnId="{6BED9322-863E-4999-802E-946D9110A682}">
      <dgm:prSet/>
      <dgm:spPr/>
      <dgm:t>
        <a:bodyPr/>
        <a:lstStyle/>
        <a:p>
          <a:endParaRPr lang="en-US"/>
        </a:p>
      </dgm:t>
    </dgm:pt>
    <dgm:pt modelId="{1CC1DACD-8FAB-423C-A9B4-26E4ABDA8E48}" type="pres">
      <dgm:prSet presAssocID="{352463DF-DA7A-48DD-8ABD-FCD952117AE9}" presName="Name0" presStyleCnt="0">
        <dgm:presLayoutVars>
          <dgm:dir/>
          <dgm:animLvl val="lvl"/>
          <dgm:resizeHandles val="exact"/>
        </dgm:presLayoutVars>
      </dgm:prSet>
      <dgm:spPr/>
    </dgm:pt>
    <dgm:pt modelId="{4643BA0A-5CE8-404C-8034-9B0D974719FA}" type="pres">
      <dgm:prSet presAssocID="{AA00A8D2-383E-4A1A-99A4-B1B799C983C3}" presName="linNode" presStyleCnt="0"/>
      <dgm:spPr/>
    </dgm:pt>
    <dgm:pt modelId="{F5F1BE23-6E71-4256-8507-63F5B47C0E68}" type="pres">
      <dgm:prSet presAssocID="{AA00A8D2-383E-4A1A-99A4-B1B799C983C3}" presName="parTx" presStyleLbl="revTx" presStyleIdx="0" presStyleCnt="1" custLinFactNeighborX="0" custLinFactNeighborY="-42557">
        <dgm:presLayoutVars>
          <dgm:chMax val="1"/>
          <dgm:bulletEnabled val="1"/>
        </dgm:presLayoutVars>
      </dgm:prSet>
      <dgm:spPr/>
    </dgm:pt>
    <dgm:pt modelId="{A6FA580A-D990-4A2F-B9C9-628BA2663BD5}" type="pres">
      <dgm:prSet presAssocID="{AA00A8D2-383E-4A1A-99A4-B1B799C983C3}" presName="bracket" presStyleLbl="parChTrans1D1" presStyleIdx="0" presStyleCnt="1" custScaleX="96391" custScaleY="94539" custLinFactX="-22525" custLinFactNeighborX="-100000" custLinFactNeighborY="-11598"/>
      <dgm:spPr/>
    </dgm:pt>
    <dgm:pt modelId="{C392B96C-1316-4902-BD88-75BCAB9E61DF}" type="pres">
      <dgm:prSet presAssocID="{AA00A8D2-383E-4A1A-99A4-B1B799C983C3}" presName="spH" presStyleCnt="0"/>
      <dgm:spPr/>
    </dgm:pt>
    <dgm:pt modelId="{F174F8A6-229B-408A-BCE0-D048CD3A56CB}" type="pres">
      <dgm:prSet presAssocID="{AA00A8D2-383E-4A1A-99A4-B1B799C983C3}" presName="desTx" presStyleLbl="node1" presStyleIdx="0" presStyleCnt="1" custScaleY="93520" custLinFactX="-2612" custLinFactNeighborX="-100000" custLinFactNeighborY="-5455">
        <dgm:presLayoutVars>
          <dgm:bulletEnabled val="1"/>
        </dgm:presLayoutVars>
      </dgm:prSet>
      <dgm:spPr/>
    </dgm:pt>
  </dgm:ptLst>
  <dgm:cxnLst>
    <dgm:cxn modelId="{1B29290D-7C01-401F-9C52-56CB06C1A6F3}" srcId="{AA00A8D2-383E-4A1A-99A4-B1B799C983C3}" destId="{2FE78220-7F96-45BB-AA29-18D5B8FCFB6B}" srcOrd="1" destOrd="0" parTransId="{A57E865A-5AC4-40D9-BA2D-E6AC42E393E6}" sibTransId="{28F432B5-9AC3-4DA9-AC1E-4246269C49AD}"/>
    <dgm:cxn modelId="{6BED9322-863E-4999-802E-946D9110A682}" srcId="{AA00A8D2-383E-4A1A-99A4-B1B799C983C3}" destId="{C52C3F7A-2F42-4B55-87C1-FAD11553E01D}" srcOrd="2" destOrd="0" parTransId="{66E3CDB5-DCB5-4C6E-9066-57C42FFB113F}" sibTransId="{35352AC1-065B-4861-A61B-7823F7A92C97}"/>
    <dgm:cxn modelId="{F06AFA23-8D9D-4FD4-93D9-1A5E7511E6ED}" srcId="{352463DF-DA7A-48DD-8ABD-FCD952117AE9}" destId="{AA00A8D2-383E-4A1A-99A4-B1B799C983C3}" srcOrd="0" destOrd="0" parTransId="{9FAF2666-84A8-4004-A2D2-EE1170C90A84}" sibTransId="{654BBF82-7E09-4C05-9AED-FB48046BFA97}"/>
    <dgm:cxn modelId="{AD16D74D-C398-4845-8D38-A69D71451403}" type="presOf" srcId="{96F528A4-8AC4-4163-B52F-CF2DC70727B8}" destId="{F174F8A6-229B-408A-BCE0-D048CD3A56CB}" srcOrd="0" destOrd="0" presId="urn:diagrams.loki3.com/BracketList"/>
    <dgm:cxn modelId="{F1F6F280-78CF-4D32-92B8-58D9B9C00EA1}" type="presOf" srcId="{352463DF-DA7A-48DD-8ABD-FCD952117AE9}" destId="{1CC1DACD-8FAB-423C-A9B4-26E4ABDA8E48}" srcOrd="0" destOrd="0" presId="urn:diagrams.loki3.com/BracketList"/>
    <dgm:cxn modelId="{78425987-0313-4D3F-ADD0-2C58A4D4E8FB}" type="presOf" srcId="{AA00A8D2-383E-4A1A-99A4-B1B799C983C3}" destId="{F5F1BE23-6E71-4256-8507-63F5B47C0E68}" srcOrd="0" destOrd="0" presId="urn:diagrams.loki3.com/BracketList"/>
    <dgm:cxn modelId="{6A3E9A9E-4717-4A05-A8DE-66FBD5838B28}" type="presOf" srcId="{C52C3F7A-2F42-4B55-87C1-FAD11553E01D}" destId="{F174F8A6-229B-408A-BCE0-D048CD3A56CB}" srcOrd="0" destOrd="2" presId="urn:diagrams.loki3.com/BracketList"/>
    <dgm:cxn modelId="{DB9800AF-CE7D-4D33-9B28-1A02195BA056}" srcId="{AA00A8D2-383E-4A1A-99A4-B1B799C983C3}" destId="{96F528A4-8AC4-4163-B52F-CF2DC70727B8}" srcOrd="0" destOrd="0" parTransId="{FBDEF8B8-FE51-4485-A286-A3FF29D9B3DA}" sibTransId="{74EF33F5-34C0-4A5D-B29B-A2126465DA12}"/>
    <dgm:cxn modelId="{8E8D3BFF-3774-48D5-A4DE-F1C6A485A35D}" type="presOf" srcId="{2FE78220-7F96-45BB-AA29-18D5B8FCFB6B}" destId="{F174F8A6-229B-408A-BCE0-D048CD3A56CB}" srcOrd="0" destOrd="1" presId="urn:diagrams.loki3.com/BracketList"/>
    <dgm:cxn modelId="{C19D541C-790F-4235-BF0B-552D42F866BC}" type="presParOf" srcId="{1CC1DACD-8FAB-423C-A9B4-26E4ABDA8E48}" destId="{4643BA0A-5CE8-404C-8034-9B0D974719FA}" srcOrd="0" destOrd="0" presId="urn:diagrams.loki3.com/BracketList"/>
    <dgm:cxn modelId="{BD5A997D-1E2F-4D55-A6AB-6D26476BADA2}" type="presParOf" srcId="{4643BA0A-5CE8-404C-8034-9B0D974719FA}" destId="{F5F1BE23-6E71-4256-8507-63F5B47C0E68}" srcOrd="0" destOrd="0" presId="urn:diagrams.loki3.com/BracketList"/>
    <dgm:cxn modelId="{48893E4C-CCBD-404B-AE8E-325B0BC13490}" type="presParOf" srcId="{4643BA0A-5CE8-404C-8034-9B0D974719FA}" destId="{A6FA580A-D990-4A2F-B9C9-628BA2663BD5}" srcOrd="1" destOrd="0" presId="urn:diagrams.loki3.com/BracketList"/>
    <dgm:cxn modelId="{7AFCC0DC-8245-484F-9126-C53850F4A7F6}" type="presParOf" srcId="{4643BA0A-5CE8-404C-8034-9B0D974719FA}" destId="{C392B96C-1316-4902-BD88-75BCAB9E61DF}" srcOrd="2" destOrd="0" presId="urn:diagrams.loki3.com/BracketList"/>
    <dgm:cxn modelId="{F544663E-026E-41AF-A423-A9791EC2B25E}" type="presParOf" srcId="{4643BA0A-5CE8-404C-8034-9B0D974719FA}" destId="{F174F8A6-229B-408A-BCE0-D048CD3A56C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2463DF-DA7A-48DD-8ABD-FCD952117AE9}" type="doc">
      <dgm:prSet loTypeId="urn:diagrams.loki3.com/BracketList" loCatId="list" qsTypeId="urn:microsoft.com/office/officeart/2005/8/quickstyle/simple1" qsCatId="simple" csTypeId="urn:microsoft.com/office/officeart/2005/8/colors/colorful5" csCatId="colorful" phldr="1"/>
      <dgm:spPr/>
      <dgm:t>
        <a:bodyPr/>
        <a:lstStyle/>
        <a:p>
          <a:endParaRPr lang="en-US"/>
        </a:p>
      </dgm:t>
    </dgm:pt>
    <dgm:pt modelId="{9D9F32FE-5FBE-4BF9-848C-CDF548BC393B}">
      <dgm:prSet/>
      <dgm:spPr/>
      <dgm:t>
        <a:bodyPr/>
        <a:lstStyle/>
        <a:p>
          <a:pPr algn="ctr"/>
          <a:r>
            <a:rPr lang="en-US" dirty="0"/>
            <a:t>Efficient</a:t>
          </a:r>
        </a:p>
      </dgm:t>
    </dgm:pt>
    <dgm:pt modelId="{35B6EB52-EF7C-43BA-AFE5-FF4ADFC459B2}" type="parTrans" cxnId="{1E2BAFC0-0588-4A81-AD0D-383722ABDC64}">
      <dgm:prSet/>
      <dgm:spPr/>
      <dgm:t>
        <a:bodyPr/>
        <a:lstStyle/>
        <a:p>
          <a:pPr algn="ctr"/>
          <a:endParaRPr lang="en-US"/>
        </a:p>
      </dgm:t>
    </dgm:pt>
    <dgm:pt modelId="{3EE01985-B8A4-46C4-B47F-8185B778B1DC}" type="sibTrans" cxnId="{1E2BAFC0-0588-4A81-AD0D-383722ABDC64}">
      <dgm:prSet/>
      <dgm:spPr/>
      <dgm:t>
        <a:bodyPr/>
        <a:lstStyle/>
        <a:p>
          <a:pPr algn="ctr"/>
          <a:endParaRPr lang="en-US"/>
        </a:p>
      </dgm:t>
    </dgm:pt>
    <dgm:pt modelId="{41EE7021-90DD-46DC-91A2-4191FA0B09F3}">
      <dgm:prSet/>
      <dgm:spPr/>
      <dgm:t>
        <a:bodyPr/>
        <a:lstStyle/>
        <a:p>
          <a:r>
            <a:rPr lang="en-US" dirty="0"/>
            <a:t>Avoid waste of resources</a:t>
          </a:r>
        </a:p>
      </dgm:t>
    </dgm:pt>
    <dgm:pt modelId="{922D6D30-8250-483E-8FE9-AE6CF008C9F4}" type="parTrans" cxnId="{613DA719-C8BB-4A65-8679-A7FB5E6F191E}">
      <dgm:prSet/>
      <dgm:spPr/>
      <dgm:t>
        <a:bodyPr/>
        <a:lstStyle/>
        <a:p>
          <a:endParaRPr lang="en-US"/>
        </a:p>
      </dgm:t>
    </dgm:pt>
    <dgm:pt modelId="{50B4D70A-FDC7-439F-A99B-A9AEF7B8CFAA}" type="sibTrans" cxnId="{613DA719-C8BB-4A65-8679-A7FB5E6F191E}">
      <dgm:prSet/>
      <dgm:spPr/>
      <dgm:t>
        <a:bodyPr/>
        <a:lstStyle/>
        <a:p>
          <a:endParaRPr lang="en-US"/>
        </a:p>
      </dgm:t>
    </dgm:pt>
    <dgm:pt modelId="{5EBCECD1-4B81-426C-8EF9-9E165E3FB262}">
      <dgm:prSet/>
      <dgm:spPr/>
      <dgm:t>
        <a:bodyPr/>
        <a:lstStyle/>
        <a:p>
          <a:r>
            <a:rPr lang="en-US"/>
            <a:t>Getting the best outcome using the least possible cost </a:t>
          </a:r>
          <a:endParaRPr lang="en-US" dirty="0"/>
        </a:p>
      </dgm:t>
    </dgm:pt>
    <dgm:pt modelId="{F8D04C78-7C63-4654-9521-B9000B654C39}" type="parTrans" cxnId="{0CC1CF6C-9174-4C89-9861-CE41AE6D6DEE}">
      <dgm:prSet/>
      <dgm:spPr/>
      <dgm:t>
        <a:bodyPr/>
        <a:lstStyle/>
        <a:p>
          <a:endParaRPr lang="en-US"/>
        </a:p>
      </dgm:t>
    </dgm:pt>
    <dgm:pt modelId="{7639A7B9-CCD2-4C5B-8D0B-894CC80A5781}" type="sibTrans" cxnId="{0CC1CF6C-9174-4C89-9861-CE41AE6D6DEE}">
      <dgm:prSet/>
      <dgm:spPr/>
      <dgm:t>
        <a:bodyPr/>
        <a:lstStyle/>
        <a:p>
          <a:endParaRPr lang="en-US"/>
        </a:p>
      </dgm:t>
    </dgm:pt>
    <dgm:pt modelId="{C22C887A-5D06-4539-BECB-D63007356E3E}">
      <dgm:prSet/>
      <dgm:spPr/>
      <dgm:t>
        <a:bodyPr/>
        <a:lstStyle/>
        <a:p>
          <a:r>
            <a:rPr lang="en-US"/>
            <a:t>Minimize the use of resources without added benefits</a:t>
          </a:r>
          <a:endParaRPr lang="en-NG" dirty="0"/>
        </a:p>
      </dgm:t>
    </dgm:pt>
    <dgm:pt modelId="{BED43EC2-EAB8-4131-BE88-9D883C2A02AB}" type="parTrans" cxnId="{771F4FF1-AC7A-4BA5-A894-D4344C3F15CC}">
      <dgm:prSet/>
      <dgm:spPr/>
      <dgm:t>
        <a:bodyPr/>
        <a:lstStyle/>
        <a:p>
          <a:endParaRPr lang="en-US"/>
        </a:p>
      </dgm:t>
    </dgm:pt>
    <dgm:pt modelId="{1EB5C830-F41B-4079-967E-8C5B0B4F6261}" type="sibTrans" cxnId="{771F4FF1-AC7A-4BA5-A894-D4344C3F15CC}">
      <dgm:prSet/>
      <dgm:spPr/>
      <dgm:t>
        <a:bodyPr/>
        <a:lstStyle/>
        <a:p>
          <a:endParaRPr lang="en-US"/>
        </a:p>
      </dgm:t>
    </dgm:pt>
    <dgm:pt modelId="{184424FC-1A06-4FE7-96FD-20847FE50007}" type="pres">
      <dgm:prSet presAssocID="{352463DF-DA7A-48DD-8ABD-FCD952117AE9}" presName="Name0" presStyleCnt="0">
        <dgm:presLayoutVars>
          <dgm:dir/>
          <dgm:animLvl val="lvl"/>
          <dgm:resizeHandles val="exact"/>
        </dgm:presLayoutVars>
      </dgm:prSet>
      <dgm:spPr/>
    </dgm:pt>
    <dgm:pt modelId="{42B32AFD-9E6F-4664-A197-356E13193F9B}" type="pres">
      <dgm:prSet presAssocID="{9D9F32FE-5FBE-4BF9-848C-CDF548BC393B}" presName="linNode" presStyleCnt="0"/>
      <dgm:spPr/>
    </dgm:pt>
    <dgm:pt modelId="{6B2D33CF-7EBB-4907-A05B-AD9DCB82A8CA}" type="pres">
      <dgm:prSet presAssocID="{9D9F32FE-5FBE-4BF9-848C-CDF548BC393B}" presName="parTx" presStyleLbl="revTx" presStyleIdx="0" presStyleCnt="1" custLinFactNeighborX="-7227" custLinFactNeighborY="-16192">
        <dgm:presLayoutVars>
          <dgm:chMax val="1"/>
          <dgm:bulletEnabled val="1"/>
        </dgm:presLayoutVars>
      </dgm:prSet>
      <dgm:spPr/>
    </dgm:pt>
    <dgm:pt modelId="{BCDF53B1-F3A4-4F19-829E-661F06180CCC}" type="pres">
      <dgm:prSet presAssocID="{9D9F32FE-5FBE-4BF9-848C-CDF548BC393B}" presName="bracket" presStyleLbl="parChTrans1D1" presStyleIdx="0" presStyleCnt="1" custLinFactNeighborX="-80844" custLinFactNeighborY="-197"/>
      <dgm:spPr/>
    </dgm:pt>
    <dgm:pt modelId="{E357DAD5-001E-4B90-8923-D37D6945C9DF}" type="pres">
      <dgm:prSet presAssocID="{9D9F32FE-5FBE-4BF9-848C-CDF548BC393B}" presName="spH" presStyleCnt="0"/>
      <dgm:spPr/>
    </dgm:pt>
    <dgm:pt modelId="{58676646-5AA5-4C3D-9F0F-5AC4E15289DE}" type="pres">
      <dgm:prSet presAssocID="{9D9F32FE-5FBE-4BF9-848C-CDF548BC393B}" presName="desTx" presStyleLbl="node1" presStyleIdx="0" presStyleCnt="1" custLinFactNeighborX="-62499" custLinFactNeighborY="-197">
        <dgm:presLayoutVars>
          <dgm:bulletEnabled val="1"/>
        </dgm:presLayoutVars>
      </dgm:prSet>
      <dgm:spPr/>
    </dgm:pt>
  </dgm:ptLst>
  <dgm:cxnLst>
    <dgm:cxn modelId="{613DA719-C8BB-4A65-8679-A7FB5E6F191E}" srcId="{9D9F32FE-5FBE-4BF9-848C-CDF548BC393B}" destId="{41EE7021-90DD-46DC-91A2-4191FA0B09F3}" srcOrd="0" destOrd="0" parTransId="{922D6D30-8250-483E-8FE9-AE6CF008C9F4}" sibTransId="{50B4D70A-FDC7-439F-A99B-A9AEF7B8CFAA}"/>
    <dgm:cxn modelId="{14F1752C-F2ED-4834-ACA9-8DCDC30F11A5}" type="presOf" srcId="{9D9F32FE-5FBE-4BF9-848C-CDF548BC393B}" destId="{6B2D33CF-7EBB-4907-A05B-AD9DCB82A8CA}" srcOrd="0" destOrd="0" presId="urn:diagrams.loki3.com/BracketList"/>
    <dgm:cxn modelId="{0CC1CF6C-9174-4C89-9861-CE41AE6D6DEE}" srcId="{9D9F32FE-5FBE-4BF9-848C-CDF548BC393B}" destId="{5EBCECD1-4B81-426C-8EF9-9E165E3FB262}" srcOrd="1" destOrd="0" parTransId="{F8D04C78-7C63-4654-9521-B9000B654C39}" sibTransId="{7639A7B9-CCD2-4C5B-8D0B-894CC80A5781}"/>
    <dgm:cxn modelId="{868725BA-ACD9-4BD3-94AF-AD61B44A3B36}" type="presOf" srcId="{C22C887A-5D06-4539-BECB-D63007356E3E}" destId="{58676646-5AA5-4C3D-9F0F-5AC4E15289DE}" srcOrd="0" destOrd="2" presId="urn:diagrams.loki3.com/BracketList"/>
    <dgm:cxn modelId="{22EB44BA-B87F-4C43-9FAA-054BA5F465CD}" type="presOf" srcId="{41EE7021-90DD-46DC-91A2-4191FA0B09F3}" destId="{58676646-5AA5-4C3D-9F0F-5AC4E15289DE}" srcOrd="0" destOrd="0" presId="urn:diagrams.loki3.com/BracketList"/>
    <dgm:cxn modelId="{1E2BAFC0-0588-4A81-AD0D-383722ABDC64}" srcId="{352463DF-DA7A-48DD-8ABD-FCD952117AE9}" destId="{9D9F32FE-5FBE-4BF9-848C-CDF548BC393B}" srcOrd="0" destOrd="0" parTransId="{35B6EB52-EF7C-43BA-AFE5-FF4ADFC459B2}" sibTransId="{3EE01985-B8A4-46C4-B47F-8185B778B1DC}"/>
    <dgm:cxn modelId="{B04A33D1-A15F-4189-AD64-F4B2F693F8D3}" type="presOf" srcId="{5EBCECD1-4B81-426C-8EF9-9E165E3FB262}" destId="{58676646-5AA5-4C3D-9F0F-5AC4E15289DE}" srcOrd="0" destOrd="1" presId="urn:diagrams.loki3.com/BracketList"/>
    <dgm:cxn modelId="{F14406D9-EE18-4246-9FAA-E9052CA160BE}" type="presOf" srcId="{352463DF-DA7A-48DD-8ABD-FCD952117AE9}" destId="{184424FC-1A06-4FE7-96FD-20847FE50007}" srcOrd="0" destOrd="0" presId="urn:diagrams.loki3.com/BracketList"/>
    <dgm:cxn modelId="{771F4FF1-AC7A-4BA5-A894-D4344C3F15CC}" srcId="{9D9F32FE-5FBE-4BF9-848C-CDF548BC393B}" destId="{C22C887A-5D06-4539-BECB-D63007356E3E}" srcOrd="2" destOrd="0" parTransId="{BED43EC2-EAB8-4131-BE88-9D883C2A02AB}" sibTransId="{1EB5C830-F41B-4079-967E-8C5B0B4F6261}"/>
    <dgm:cxn modelId="{61B19DA1-7418-4298-86C0-12ADFD55EC63}" type="presParOf" srcId="{184424FC-1A06-4FE7-96FD-20847FE50007}" destId="{42B32AFD-9E6F-4664-A197-356E13193F9B}" srcOrd="0" destOrd="0" presId="urn:diagrams.loki3.com/BracketList"/>
    <dgm:cxn modelId="{CC0A00FB-FC22-4277-9090-B5E943E2C80D}" type="presParOf" srcId="{42B32AFD-9E6F-4664-A197-356E13193F9B}" destId="{6B2D33CF-7EBB-4907-A05B-AD9DCB82A8CA}" srcOrd="0" destOrd="0" presId="urn:diagrams.loki3.com/BracketList"/>
    <dgm:cxn modelId="{6B30B825-D364-4E60-BFB8-7015A4AA083F}" type="presParOf" srcId="{42B32AFD-9E6F-4664-A197-356E13193F9B}" destId="{BCDF53B1-F3A4-4F19-829E-661F06180CCC}" srcOrd="1" destOrd="0" presId="urn:diagrams.loki3.com/BracketList"/>
    <dgm:cxn modelId="{7E304B1F-6D4C-493A-B4CE-1CA73A80302D}" type="presParOf" srcId="{42B32AFD-9E6F-4664-A197-356E13193F9B}" destId="{E357DAD5-001E-4B90-8923-D37D6945C9DF}" srcOrd="2" destOrd="0" presId="urn:diagrams.loki3.com/BracketList"/>
    <dgm:cxn modelId="{C306D745-ACA8-4EC8-8C62-1492F25D280E}" type="presParOf" srcId="{42B32AFD-9E6F-4664-A197-356E13193F9B}" destId="{58676646-5AA5-4C3D-9F0F-5AC4E15289D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40C3E-0DF8-46EF-8A45-07B29143F113}">
      <dsp:nvSpPr>
        <dsp:cNvPr id="0" name=""/>
        <dsp:cNvSpPr/>
      </dsp:nvSpPr>
      <dsp:spPr>
        <a:xfrm>
          <a:off x="2827309" y="0"/>
          <a:ext cx="5279666" cy="5279666"/>
        </a:xfrm>
        <a:prstGeom prst="triangl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5D2C0-A81D-40D9-81B0-7D23D5E46800}">
      <dsp:nvSpPr>
        <dsp:cNvPr id="0" name=""/>
        <dsp:cNvSpPr/>
      </dsp:nvSpPr>
      <dsp:spPr>
        <a:xfrm>
          <a:off x="5456055" y="528482"/>
          <a:ext cx="3431782" cy="938378"/>
        </a:xfrm>
        <a:prstGeom prst="roundRect">
          <a:avLst/>
        </a:prstGeom>
        <a:solidFill>
          <a:schemeClr val="lt1">
            <a:alpha val="90000"/>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US" sz="2000" kern="1200" dirty="0"/>
            <a:t>The What and Why of  Healthcare Quality</a:t>
          </a:r>
        </a:p>
      </dsp:txBody>
      <dsp:txXfrm>
        <a:off x="5501863" y="574290"/>
        <a:ext cx="3340166" cy="846762"/>
      </dsp:txXfrm>
    </dsp:sp>
    <dsp:sp modelId="{C510D94A-A58F-480C-AB7F-A2C8751AE00C}">
      <dsp:nvSpPr>
        <dsp:cNvPr id="0" name=""/>
        <dsp:cNvSpPr/>
      </dsp:nvSpPr>
      <dsp:spPr>
        <a:xfrm>
          <a:off x="5456055" y="1584157"/>
          <a:ext cx="3431782" cy="938378"/>
        </a:xfrm>
        <a:prstGeom prst="roundRect">
          <a:avLst/>
        </a:prstGeom>
        <a:solidFill>
          <a:schemeClr val="lt1">
            <a:alpha val="90000"/>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Six Domains of Healthcare Quality</a:t>
          </a:r>
        </a:p>
      </dsp:txBody>
      <dsp:txXfrm>
        <a:off x="5501863" y="1629965"/>
        <a:ext cx="3340166" cy="846762"/>
      </dsp:txXfrm>
    </dsp:sp>
    <dsp:sp modelId="{1FFA8946-F298-4F50-8FE6-8DA477AFF3E1}">
      <dsp:nvSpPr>
        <dsp:cNvPr id="0" name=""/>
        <dsp:cNvSpPr/>
      </dsp:nvSpPr>
      <dsp:spPr>
        <a:xfrm>
          <a:off x="5456055" y="2639833"/>
          <a:ext cx="3431782" cy="938378"/>
        </a:xfrm>
        <a:prstGeom prst="roundRect">
          <a:avLst/>
        </a:prstGeom>
        <a:solidFill>
          <a:schemeClr val="lt1">
            <a:alpha val="90000"/>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Patient Stories </a:t>
          </a:r>
        </a:p>
      </dsp:txBody>
      <dsp:txXfrm>
        <a:off x="5501863" y="2685641"/>
        <a:ext cx="3340166" cy="846762"/>
      </dsp:txXfrm>
    </dsp:sp>
    <dsp:sp modelId="{514D57E1-33A9-42EC-A5D6-11929F105ABC}">
      <dsp:nvSpPr>
        <dsp:cNvPr id="0" name=""/>
        <dsp:cNvSpPr/>
      </dsp:nvSpPr>
      <dsp:spPr>
        <a:xfrm>
          <a:off x="5456055" y="3695508"/>
          <a:ext cx="3431782" cy="938378"/>
        </a:xfrm>
        <a:prstGeom prst="roundRect">
          <a:avLst/>
        </a:prstGeom>
        <a:solidFill>
          <a:schemeClr val="lt1">
            <a:alpha val="90000"/>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Applying the Six Domains of Healthcare Quality to our Patients </a:t>
          </a:r>
        </a:p>
      </dsp:txBody>
      <dsp:txXfrm>
        <a:off x="5501863" y="3741316"/>
        <a:ext cx="3340166" cy="8467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3ADB8-902A-4384-B7E0-9203DB77EBAB}">
      <dsp:nvSpPr>
        <dsp:cNvPr id="0" name=""/>
        <dsp:cNvSpPr/>
      </dsp:nvSpPr>
      <dsp:spPr>
        <a:xfrm>
          <a:off x="948" y="2459680"/>
          <a:ext cx="2634385" cy="83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106680" rIns="298704" bIns="106680" numCol="1" spcCol="1270" anchor="ctr" anchorCtr="0">
          <a:noAutofit/>
        </a:bodyPr>
        <a:lstStyle/>
        <a:p>
          <a:pPr marL="0" lvl="0" indent="0" algn="r" defTabSz="1866900">
            <a:lnSpc>
              <a:spcPct val="90000"/>
            </a:lnSpc>
            <a:spcBef>
              <a:spcPct val="0"/>
            </a:spcBef>
            <a:spcAft>
              <a:spcPct val="35000"/>
            </a:spcAft>
            <a:buNone/>
          </a:pPr>
          <a:r>
            <a:rPr lang="en-US" sz="4200" kern="1200" dirty="0"/>
            <a:t>Equitable</a:t>
          </a:r>
        </a:p>
      </dsp:txBody>
      <dsp:txXfrm>
        <a:off x="948" y="2459680"/>
        <a:ext cx="2634385" cy="831600"/>
      </dsp:txXfrm>
    </dsp:sp>
    <dsp:sp modelId="{9E838A99-0E1D-4F1D-93B1-FEE2A57A467A}">
      <dsp:nvSpPr>
        <dsp:cNvPr id="0" name=""/>
        <dsp:cNvSpPr/>
      </dsp:nvSpPr>
      <dsp:spPr>
        <a:xfrm>
          <a:off x="2564773" y="1153857"/>
          <a:ext cx="526877" cy="3709100"/>
        </a:xfrm>
        <a:prstGeom prst="leftBrace">
          <a:avLst>
            <a:gd name="adj1" fmla="val 35000"/>
            <a:gd name="adj2" fmla="val 50000"/>
          </a:avLst>
        </a:prstGeom>
        <a:noFill/>
        <a:ln w="34925" cap="flat" cmpd="sng" algn="in">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9E93F7-C84A-4DF8-93EA-A92ED00FCBD4}">
      <dsp:nvSpPr>
        <dsp:cNvPr id="0" name=""/>
        <dsp:cNvSpPr/>
      </dsp:nvSpPr>
      <dsp:spPr>
        <a:xfrm>
          <a:off x="3252211" y="1023264"/>
          <a:ext cx="7249366" cy="3988536"/>
        </a:xfrm>
        <a:prstGeom prst="rect">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285750" lvl="1" indent="-285750" algn="l" defTabSz="1866900">
            <a:lnSpc>
              <a:spcPct val="90000"/>
            </a:lnSpc>
            <a:spcBef>
              <a:spcPct val="0"/>
            </a:spcBef>
            <a:spcAft>
              <a:spcPct val="15000"/>
            </a:spcAft>
            <a:buChar char="•"/>
          </a:pPr>
          <a:r>
            <a:rPr lang="en-US" sz="4200" kern="1200" dirty="0"/>
            <a:t>Justice  and fairness in the delivery of healthcare</a:t>
          </a:r>
        </a:p>
        <a:p>
          <a:pPr marL="285750" lvl="1" indent="-285750" algn="l" defTabSz="1866900">
            <a:lnSpc>
              <a:spcPct val="90000"/>
            </a:lnSpc>
            <a:spcBef>
              <a:spcPct val="0"/>
            </a:spcBef>
            <a:spcAft>
              <a:spcPct val="15000"/>
            </a:spcAft>
            <a:buChar char="•"/>
          </a:pPr>
          <a:r>
            <a:rPr lang="en-US" sz="4200" kern="1200" dirty="0"/>
            <a:t>Avoid variance in healthcare  quality based on gender, ethnicity, social class… </a:t>
          </a:r>
        </a:p>
      </dsp:txBody>
      <dsp:txXfrm>
        <a:off x="3252211" y="1023264"/>
        <a:ext cx="7249366" cy="39885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9273D-825A-438A-A984-EEFB5AE4E2D3}">
      <dsp:nvSpPr>
        <dsp:cNvPr id="0" name=""/>
        <dsp:cNvSpPr/>
      </dsp:nvSpPr>
      <dsp:spPr>
        <a:xfrm>
          <a:off x="4790" y="1852702"/>
          <a:ext cx="3017771" cy="148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111760" rIns="312928"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Patient Centered </a:t>
          </a:r>
        </a:p>
      </dsp:txBody>
      <dsp:txXfrm>
        <a:off x="4790" y="1852702"/>
        <a:ext cx="3017771" cy="1488093"/>
      </dsp:txXfrm>
    </dsp:sp>
    <dsp:sp modelId="{0CFCB81B-8D85-4254-93DB-539858B7615D}">
      <dsp:nvSpPr>
        <dsp:cNvPr id="0" name=""/>
        <dsp:cNvSpPr/>
      </dsp:nvSpPr>
      <dsp:spPr>
        <a:xfrm>
          <a:off x="3022561" y="225100"/>
          <a:ext cx="484778" cy="4743298"/>
        </a:xfrm>
        <a:prstGeom prst="leftBrace">
          <a:avLst>
            <a:gd name="adj1" fmla="val 35000"/>
            <a:gd name="adj2" fmla="val 50000"/>
          </a:avLst>
        </a:prstGeom>
        <a:noFill/>
        <a:ln w="34925" cap="flat" cmpd="sng" algn="in">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6A9D16-C6D6-4556-A28A-68DA286B75E3}">
      <dsp:nvSpPr>
        <dsp:cNvPr id="0" name=""/>
        <dsp:cNvSpPr/>
      </dsp:nvSpPr>
      <dsp:spPr>
        <a:xfrm>
          <a:off x="3701251" y="225100"/>
          <a:ext cx="6592989" cy="4743298"/>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solidFill>
                <a:schemeClr val="tx2"/>
              </a:solidFill>
            </a:rPr>
            <a:t>Patients and their families are involved in every aspect of decision making</a:t>
          </a:r>
        </a:p>
        <a:p>
          <a:pPr marL="571500" lvl="2" indent="-285750" algn="l" defTabSz="1955800">
            <a:lnSpc>
              <a:spcPct val="90000"/>
            </a:lnSpc>
            <a:spcBef>
              <a:spcPct val="0"/>
            </a:spcBef>
            <a:spcAft>
              <a:spcPct val="15000"/>
            </a:spcAft>
            <a:buChar char="•"/>
          </a:pPr>
          <a:r>
            <a:rPr lang="en-US" sz="4400" kern="1200" dirty="0">
              <a:solidFill>
                <a:schemeClr val="tx2"/>
              </a:solidFill>
            </a:rPr>
            <a:t>Treatment plan is individualized and tailored to the needs, values goals</a:t>
          </a:r>
        </a:p>
      </dsp:txBody>
      <dsp:txXfrm>
        <a:off x="3701251" y="225100"/>
        <a:ext cx="6592989" cy="4743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57BA1-01CD-4073-8508-AC04EB13EA5B}">
      <dsp:nvSpPr>
        <dsp:cNvPr id="0" name=""/>
        <dsp:cNvSpPr/>
      </dsp:nvSpPr>
      <dsp:spPr>
        <a:xfrm>
          <a:off x="22332" y="1693866"/>
          <a:ext cx="3369063" cy="3066420"/>
        </a:xfrm>
        <a:prstGeom prst="ellips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2"/>
              </a:solidFill>
              <a:effectLst/>
            </a:rPr>
            <a:t>The extent to which health care services provided to individuals and patient populations improve desired health outcomes… (IOM).</a:t>
          </a:r>
          <a:endParaRPr lang="en-US" sz="2000" b="1" kern="1200" dirty="0">
            <a:solidFill>
              <a:schemeClr val="tx2"/>
            </a:solidFill>
          </a:endParaRPr>
        </a:p>
      </dsp:txBody>
      <dsp:txXfrm>
        <a:off x="515720" y="2142933"/>
        <a:ext cx="2382287" cy="2168286"/>
      </dsp:txXfrm>
    </dsp:sp>
    <dsp:sp modelId="{2D39470A-6B29-4918-B393-356D882BA44B}">
      <dsp:nvSpPr>
        <dsp:cNvPr id="0" name=""/>
        <dsp:cNvSpPr/>
      </dsp:nvSpPr>
      <dsp:spPr>
        <a:xfrm>
          <a:off x="3454992" y="2891908"/>
          <a:ext cx="613279" cy="613279"/>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2"/>
            </a:solidFill>
          </a:endParaRPr>
        </a:p>
      </dsp:txBody>
      <dsp:txXfrm>
        <a:off x="3536282" y="3126426"/>
        <a:ext cx="450699" cy="144243"/>
      </dsp:txXfrm>
    </dsp:sp>
    <dsp:sp modelId="{4A402538-BCAF-4D2F-A826-D149151FB070}">
      <dsp:nvSpPr>
        <dsp:cNvPr id="0" name=""/>
        <dsp:cNvSpPr/>
      </dsp:nvSpPr>
      <dsp:spPr>
        <a:xfrm>
          <a:off x="4049291" y="1739481"/>
          <a:ext cx="3348867" cy="3036496"/>
        </a:xfrm>
        <a:prstGeom prst="ellipse">
          <a:avLst/>
        </a:prstGeom>
        <a:solidFill>
          <a:schemeClr val="accent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ct val="35000"/>
            </a:spcAft>
            <a:buNone/>
          </a:pPr>
          <a:r>
            <a:rPr lang="en-US" sz="2000" b="0" i="0" kern="1200" dirty="0">
              <a:solidFill>
                <a:schemeClr val="tx2"/>
              </a:solidFill>
              <a:effectLst/>
            </a:rPr>
            <a:t>Doing the right thing for the right patient, at the right time in the right way to achieve the best possible result (AHRQ,)</a:t>
          </a:r>
        </a:p>
      </dsp:txBody>
      <dsp:txXfrm>
        <a:off x="4539721" y="2184166"/>
        <a:ext cx="2368007" cy="2147126"/>
      </dsp:txXfrm>
    </dsp:sp>
    <dsp:sp modelId="{69E690D8-9F2A-46EA-AFE2-FA4C7E946080}">
      <dsp:nvSpPr>
        <dsp:cNvPr id="0" name=""/>
        <dsp:cNvSpPr/>
      </dsp:nvSpPr>
      <dsp:spPr>
        <a:xfrm>
          <a:off x="7513969" y="2950047"/>
          <a:ext cx="613279" cy="613279"/>
        </a:xfrm>
        <a:prstGeom prst="mathEqual">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2"/>
            </a:solidFill>
          </a:endParaRPr>
        </a:p>
      </dsp:txBody>
      <dsp:txXfrm>
        <a:off x="7595259" y="3076382"/>
        <a:ext cx="450699" cy="360609"/>
      </dsp:txXfrm>
    </dsp:sp>
    <dsp:sp modelId="{FD7726FC-80E3-443B-91C0-1357DCB3E5FD}">
      <dsp:nvSpPr>
        <dsp:cNvPr id="0" name=""/>
        <dsp:cNvSpPr/>
      </dsp:nvSpPr>
      <dsp:spPr>
        <a:xfrm>
          <a:off x="8247889" y="1801671"/>
          <a:ext cx="2874368" cy="2912730"/>
        </a:xfrm>
        <a:prstGeom prst="ellips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Good health outcomes</a:t>
          </a:r>
        </a:p>
      </dsp:txBody>
      <dsp:txXfrm>
        <a:off x="8668830" y="2228230"/>
        <a:ext cx="2032486" cy="2059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DFACF-99FF-4485-AB04-E5366DBFEDFE}">
      <dsp:nvSpPr>
        <dsp:cNvPr id="0" name=""/>
        <dsp:cNvSpPr/>
      </dsp:nvSpPr>
      <dsp:spPr>
        <a:xfrm>
          <a:off x="3769942" y="1811935"/>
          <a:ext cx="2697652" cy="1992230"/>
        </a:xfrm>
        <a:prstGeom prst="hexagon">
          <a:avLst>
            <a:gd name="adj" fmla="val 2857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Healthcare Quality is a right</a:t>
          </a:r>
        </a:p>
      </dsp:txBody>
      <dsp:txXfrm>
        <a:off x="4184473" y="2118068"/>
        <a:ext cx="1868590" cy="1379964"/>
      </dsp:txXfrm>
    </dsp:sp>
    <dsp:sp modelId="{C7B4FD7A-AFC3-4930-ABB3-72C70FFC4793}">
      <dsp:nvSpPr>
        <dsp:cNvPr id="0" name=""/>
        <dsp:cNvSpPr/>
      </dsp:nvSpPr>
      <dsp:spPr>
        <a:xfrm>
          <a:off x="5409395" y="858787"/>
          <a:ext cx="868933" cy="7487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8D904-3083-4BAB-A030-942EE3B3B158}">
      <dsp:nvSpPr>
        <dsp:cNvPr id="0" name=""/>
        <dsp:cNvSpPr/>
      </dsp:nvSpPr>
      <dsp:spPr>
        <a:xfrm>
          <a:off x="3849246" y="92985"/>
          <a:ext cx="2547614" cy="1632763"/>
        </a:xfrm>
        <a:prstGeom prst="hexagon">
          <a:avLst>
            <a:gd name="adj" fmla="val 28570"/>
            <a:gd name="vf" fmla="val 11547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Avoid Harm </a:t>
          </a:r>
        </a:p>
      </dsp:txBody>
      <dsp:txXfrm>
        <a:off x="4217041" y="328704"/>
        <a:ext cx="1812024" cy="1161325"/>
      </dsp:txXfrm>
    </dsp:sp>
    <dsp:sp modelId="{EE993EC9-7287-40D2-8243-DC478B2DC4E5}">
      <dsp:nvSpPr>
        <dsp:cNvPr id="0" name=""/>
        <dsp:cNvSpPr/>
      </dsp:nvSpPr>
      <dsp:spPr>
        <a:xfrm>
          <a:off x="6423507" y="2258459"/>
          <a:ext cx="868933" cy="7487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CAFDA-C09E-4EE2-BAE1-A60B06D63775}">
      <dsp:nvSpPr>
        <dsp:cNvPr id="0" name=""/>
        <dsp:cNvSpPr/>
      </dsp:nvSpPr>
      <dsp:spPr>
        <a:xfrm>
          <a:off x="5913499" y="1004259"/>
          <a:ext cx="1887331" cy="1632763"/>
        </a:xfrm>
        <a:prstGeom prst="hexagon">
          <a:avLst>
            <a:gd name="adj" fmla="val 28570"/>
            <a:gd name="vf" fmla="val 11547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Harm is Costly </a:t>
          </a:r>
        </a:p>
      </dsp:txBody>
      <dsp:txXfrm>
        <a:off x="6226270" y="1274843"/>
        <a:ext cx="1261789" cy="1091595"/>
      </dsp:txXfrm>
    </dsp:sp>
    <dsp:sp modelId="{A005E2A3-A339-4355-9818-D48AED4E2671}">
      <dsp:nvSpPr>
        <dsp:cNvPr id="0" name=""/>
        <dsp:cNvSpPr/>
      </dsp:nvSpPr>
      <dsp:spPr>
        <a:xfrm>
          <a:off x="5719039" y="3838426"/>
          <a:ext cx="868933" cy="7487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DDB8C-DF4A-4B72-927A-236B0AF8B795}">
      <dsp:nvSpPr>
        <dsp:cNvPr id="0" name=""/>
        <dsp:cNvSpPr/>
      </dsp:nvSpPr>
      <dsp:spPr>
        <a:xfrm>
          <a:off x="5910290" y="2978515"/>
          <a:ext cx="1887331" cy="1632763"/>
        </a:xfrm>
        <a:prstGeom prst="hexagon">
          <a:avLst>
            <a:gd name="adj" fmla="val 28570"/>
            <a:gd name="vf" fmla="val 11547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Life </a:t>
          </a:r>
        </a:p>
      </dsp:txBody>
      <dsp:txXfrm>
        <a:off x="6223061" y="3249099"/>
        <a:ext cx="1261789" cy="1091595"/>
      </dsp:txXfrm>
    </dsp:sp>
    <dsp:sp modelId="{4A03A90F-D358-46C9-B12D-DFC3EC10289C}">
      <dsp:nvSpPr>
        <dsp:cNvPr id="0" name=""/>
        <dsp:cNvSpPr/>
      </dsp:nvSpPr>
      <dsp:spPr>
        <a:xfrm>
          <a:off x="3971530" y="4002433"/>
          <a:ext cx="868933" cy="7487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73A0ED-DDE6-4CDF-B141-B22D76ED1805}">
      <dsp:nvSpPr>
        <dsp:cNvPr id="0" name=""/>
        <dsp:cNvSpPr/>
      </dsp:nvSpPr>
      <dsp:spPr>
        <a:xfrm>
          <a:off x="3948124" y="3906423"/>
          <a:ext cx="2349860" cy="1632763"/>
        </a:xfrm>
        <a:prstGeom prst="hexagon">
          <a:avLst>
            <a:gd name="adj" fmla="val 28570"/>
            <a:gd name="vf" fmla="val 11547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Quality of Life</a:t>
          </a:r>
        </a:p>
      </dsp:txBody>
      <dsp:txXfrm>
        <a:off x="4299439" y="4150529"/>
        <a:ext cx="1647230" cy="1144551"/>
      </dsp:txXfrm>
    </dsp:sp>
    <dsp:sp modelId="{BEED4F1F-3AC1-4CC8-9701-CB82092772D9}">
      <dsp:nvSpPr>
        <dsp:cNvPr id="0" name=""/>
        <dsp:cNvSpPr/>
      </dsp:nvSpPr>
      <dsp:spPr>
        <a:xfrm>
          <a:off x="2940810" y="2603322"/>
          <a:ext cx="868933" cy="7487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AEED5-5F2F-46AE-9EB8-BC414DF07F3B}">
      <dsp:nvSpPr>
        <dsp:cNvPr id="0" name=""/>
        <dsp:cNvSpPr/>
      </dsp:nvSpPr>
      <dsp:spPr>
        <a:xfrm>
          <a:off x="2362918" y="2979639"/>
          <a:ext cx="2019369" cy="1632763"/>
        </a:xfrm>
        <a:prstGeom prst="hexagon">
          <a:avLst>
            <a:gd name="adj" fmla="val 28570"/>
            <a:gd name="vf" fmla="val 11547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Scarce Resources</a:t>
          </a:r>
        </a:p>
      </dsp:txBody>
      <dsp:txXfrm>
        <a:off x="2686692" y="3241427"/>
        <a:ext cx="1371821" cy="1109187"/>
      </dsp:txXfrm>
    </dsp:sp>
    <dsp:sp modelId="{13C1759B-1512-4631-BB8B-347ED3C2BC15}">
      <dsp:nvSpPr>
        <dsp:cNvPr id="0" name=""/>
        <dsp:cNvSpPr/>
      </dsp:nvSpPr>
      <dsp:spPr>
        <a:xfrm>
          <a:off x="2440450" y="1002012"/>
          <a:ext cx="1887331" cy="1632763"/>
        </a:xfrm>
        <a:prstGeom prst="hexagon">
          <a:avLst>
            <a:gd name="adj" fmla="val 28570"/>
            <a:gd name="vf" fmla="val 11547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2"/>
              </a:solidFill>
            </a:rPr>
            <a:t>Time is Valuable </a:t>
          </a:r>
          <a:endParaRPr lang="en-US" sz="2400" b="1" kern="1200" dirty="0">
            <a:solidFill>
              <a:schemeClr val="tx2"/>
            </a:solidFill>
          </a:endParaRPr>
        </a:p>
      </dsp:txBody>
      <dsp:txXfrm>
        <a:off x="2753221" y="1272596"/>
        <a:ext cx="1261789" cy="10915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93D43-7143-4D8F-993D-81992B6B752B}">
      <dsp:nvSpPr>
        <dsp:cNvPr id="0" name=""/>
        <dsp:cNvSpPr/>
      </dsp:nvSpPr>
      <dsp:spPr>
        <a:xfrm>
          <a:off x="1811" y="2045838"/>
          <a:ext cx="1465643" cy="1154143"/>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S</a:t>
          </a:r>
        </a:p>
      </dsp:txBody>
      <dsp:txXfrm>
        <a:off x="35615" y="2079642"/>
        <a:ext cx="1398035" cy="1086535"/>
      </dsp:txXfrm>
    </dsp:sp>
    <dsp:sp modelId="{5AADDCB9-1FC9-40D3-B741-37C4EA7D34F8}">
      <dsp:nvSpPr>
        <dsp:cNvPr id="0" name=""/>
        <dsp:cNvSpPr/>
      </dsp:nvSpPr>
      <dsp:spPr>
        <a:xfrm>
          <a:off x="148375" y="3199982"/>
          <a:ext cx="146564" cy="665171"/>
        </a:xfrm>
        <a:custGeom>
          <a:avLst/>
          <a:gdLst/>
          <a:ahLst/>
          <a:cxnLst/>
          <a:rect l="0" t="0" r="0" b="0"/>
          <a:pathLst>
            <a:path>
              <a:moveTo>
                <a:pt x="0" y="0"/>
              </a:moveTo>
              <a:lnTo>
                <a:pt x="0" y="665171"/>
              </a:lnTo>
              <a:lnTo>
                <a:pt x="146564" y="665171"/>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D13D53-0EC1-4C57-BC47-62B18F33E35A}">
      <dsp:nvSpPr>
        <dsp:cNvPr id="0" name=""/>
        <dsp:cNvSpPr/>
      </dsp:nvSpPr>
      <dsp:spPr>
        <a:xfrm>
          <a:off x="294939" y="3383187"/>
          <a:ext cx="1353164" cy="963931"/>
        </a:xfrm>
        <a:prstGeom prst="roundRect">
          <a:avLst>
            <a:gd name="adj" fmla="val 10000"/>
          </a:avLst>
        </a:prstGeom>
        <a:solidFill>
          <a:schemeClr val="lt1">
            <a:alpha val="90000"/>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   Safe</a:t>
          </a:r>
          <a:r>
            <a:rPr lang="en-US" sz="2300" kern="1200" dirty="0"/>
            <a:t>	</a:t>
          </a:r>
        </a:p>
      </dsp:txBody>
      <dsp:txXfrm>
        <a:off x="323172" y="3411420"/>
        <a:ext cx="1296698" cy="907465"/>
      </dsp:txXfrm>
    </dsp:sp>
    <dsp:sp modelId="{F8651F25-EF51-4B31-B1B7-0B19E473A9DC}">
      <dsp:nvSpPr>
        <dsp:cNvPr id="0" name=""/>
        <dsp:cNvSpPr/>
      </dsp:nvSpPr>
      <dsp:spPr>
        <a:xfrm>
          <a:off x="1833865" y="2045838"/>
          <a:ext cx="1465643" cy="1154751"/>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T</a:t>
          </a:r>
        </a:p>
      </dsp:txBody>
      <dsp:txXfrm>
        <a:off x="1867687" y="2079660"/>
        <a:ext cx="1397999" cy="1087107"/>
      </dsp:txXfrm>
    </dsp:sp>
    <dsp:sp modelId="{133F2798-D359-45DA-BDFC-FF4649F3F279}">
      <dsp:nvSpPr>
        <dsp:cNvPr id="0" name=""/>
        <dsp:cNvSpPr/>
      </dsp:nvSpPr>
      <dsp:spPr>
        <a:xfrm>
          <a:off x="1980430" y="3200590"/>
          <a:ext cx="139259" cy="667164"/>
        </a:xfrm>
        <a:custGeom>
          <a:avLst/>
          <a:gdLst/>
          <a:ahLst/>
          <a:cxnLst/>
          <a:rect l="0" t="0" r="0" b="0"/>
          <a:pathLst>
            <a:path>
              <a:moveTo>
                <a:pt x="0" y="0"/>
              </a:moveTo>
              <a:lnTo>
                <a:pt x="0" y="667164"/>
              </a:lnTo>
              <a:lnTo>
                <a:pt x="139259" y="667164"/>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E7A1D9-557E-4874-B23C-0AB1203642B3}">
      <dsp:nvSpPr>
        <dsp:cNvPr id="0" name=""/>
        <dsp:cNvSpPr/>
      </dsp:nvSpPr>
      <dsp:spPr>
        <a:xfrm>
          <a:off x="2119689" y="3399456"/>
          <a:ext cx="1406783" cy="936597"/>
        </a:xfrm>
        <a:prstGeom prst="roundRect">
          <a:avLst>
            <a:gd name="adj" fmla="val 10000"/>
          </a:avLst>
        </a:prstGeom>
        <a:solidFill>
          <a:schemeClr val="lt1">
            <a:alpha val="90000"/>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Timely</a:t>
          </a:r>
        </a:p>
      </dsp:txBody>
      <dsp:txXfrm>
        <a:off x="2147121" y="3426888"/>
        <a:ext cx="1351919" cy="881733"/>
      </dsp:txXfrm>
    </dsp:sp>
    <dsp:sp modelId="{6A74CF01-4878-4382-B83A-93EE6E4098BC}">
      <dsp:nvSpPr>
        <dsp:cNvPr id="0" name=""/>
        <dsp:cNvSpPr/>
      </dsp:nvSpPr>
      <dsp:spPr>
        <a:xfrm>
          <a:off x="3674406" y="2018944"/>
          <a:ext cx="1465643" cy="1218169"/>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E</a:t>
          </a:r>
        </a:p>
      </dsp:txBody>
      <dsp:txXfrm>
        <a:off x="3710085" y="2054623"/>
        <a:ext cx="1394285" cy="1146811"/>
      </dsp:txXfrm>
    </dsp:sp>
    <dsp:sp modelId="{2CFE8113-5C69-44F7-ACC7-193E75C2FDA2}">
      <dsp:nvSpPr>
        <dsp:cNvPr id="0" name=""/>
        <dsp:cNvSpPr/>
      </dsp:nvSpPr>
      <dsp:spPr>
        <a:xfrm>
          <a:off x="3820970" y="3237114"/>
          <a:ext cx="138078" cy="703703"/>
        </a:xfrm>
        <a:custGeom>
          <a:avLst/>
          <a:gdLst/>
          <a:ahLst/>
          <a:cxnLst/>
          <a:rect l="0" t="0" r="0" b="0"/>
          <a:pathLst>
            <a:path>
              <a:moveTo>
                <a:pt x="0" y="0"/>
              </a:moveTo>
              <a:lnTo>
                <a:pt x="0" y="703703"/>
              </a:lnTo>
              <a:lnTo>
                <a:pt x="138078" y="703703"/>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3CDD7-622D-4153-8981-0F2506EFE96B}">
      <dsp:nvSpPr>
        <dsp:cNvPr id="0" name=""/>
        <dsp:cNvSpPr/>
      </dsp:nvSpPr>
      <dsp:spPr>
        <a:xfrm>
          <a:off x="3959049" y="3447214"/>
          <a:ext cx="1271146" cy="987206"/>
        </a:xfrm>
        <a:prstGeom prst="roundRect">
          <a:avLst>
            <a:gd name="adj" fmla="val 10000"/>
          </a:avLst>
        </a:prstGeom>
        <a:solidFill>
          <a:schemeClr val="lt1">
            <a:alpha val="90000"/>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Effective</a:t>
          </a:r>
        </a:p>
      </dsp:txBody>
      <dsp:txXfrm>
        <a:off x="3987963" y="3476128"/>
        <a:ext cx="1213318" cy="929378"/>
      </dsp:txXfrm>
    </dsp:sp>
    <dsp:sp modelId="{F8AD569F-0A01-4AB7-A9B2-1F51950E51CE}">
      <dsp:nvSpPr>
        <dsp:cNvPr id="0" name=""/>
        <dsp:cNvSpPr/>
      </dsp:nvSpPr>
      <dsp:spPr>
        <a:xfrm>
          <a:off x="5485209" y="2048440"/>
          <a:ext cx="1465643" cy="1187171"/>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      </a:t>
          </a:r>
          <a:r>
            <a:rPr lang="en-US" sz="2800" b="1" kern="1200" dirty="0"/>
            <a:t>E</a:t>
          </a:r>
          <a:r>
            <a:rPr lang="en-US" sz="2800" kern="1200" dirty="0"/>
            <a:t>	</a:t>
          </a:r>
        </a:p>
      </dsp:txBody>
      <dsp:txXfrm>
        <a:off x="5519980" y="2083211"/>
        <a:ext cx="1396101" cy="1117629"/>
      </dsp:txXfrm>
    </dsp:sp>
    <dsp:sp modelId="{DC28CAF0-F86C-4CB7-A05E-C836FB665467}">
      <dsp:nvSpPr>
        <dsp:cNvPr id="0" name=""/>
        <dsp:cNvSpPr/>
      </dsp:nvSpPr>
      <dsp:spPr>
        <a:xfrm>
          <a:off x="5631773" y="3235611"/>
          <a:ext cx="159330" cy="726581"/>
        </a:xfrm>
        <a:custGeom>
          <a:avLst/>
          <a:gdLst/>
          <a:ahLst/>
          <a:cxnLst/>
          <a:rect l="0" t="0" r="0" b="0"/>
          <a:pathLst>
            <a:path>
              <a:moveTo>
                <a:pt x="0" y="0"/>
              </a:moveTo>
              <a:lnTo>
                <a:pt x="0" y="726581"/>
              </a:lnTo>
              <a:lnTo>
                <a:pt x="159330" y="726581"/>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01A4B-7B93-4780-9E8F-B4DA94C37A58}">
      <dsp:nvSpPr>
        <dsp:cNvPr id="0" name=""/>
        <dsp:cNvSpPr/>
      </dsp:nvSpPr>
      <dsp:spPr>
        <a:xfrm>
          <a:off x="5791103" y="3500754"/>
          <a:ext cx="1352531" cy="922879"/>
        </a:xfrm>
        <a:prstGeom prst="roundRect">
          <a:avLst>
            <a:gd name="adj" fmla="val 10000"/>
          </a:avLst>
        </a:prstGeom>
        <a:solidFill>
          <a:schemeClr val="lt1">
            <a:alpha val="90000"/>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Efficient</a:t>
          </a:r>
        </a:p>
      </dsp:txBody>
      <dsp:txXfrm>
        <a:off x="5818133" y="3527784"/>
        <a:ext cx="1298471" cy="868819"/>
      </dsp:txXfrm>
    </dsp:sp>
    <dsp:sp modelId="{EF0A656E-2E81-4434-8953-263F51B3239D}">
      <dsp:nvSpPr>
        <dsp:cNvPr id="0" name=""/>
        <dsp:cNvSpPr/>
      </dsp:nvSpPr>
      <dsp:spPr>
        <a:xfrm>
          <a:off x="7270011" y="2018944"/>
          <a:ext cx="1465643" cy="1154194"/>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r" defTabSz="1244600">
            <a:lnSpc>
              <a:spcPct val="90000"/>
            </a:lnSpc>
            <a:spcBef>
              <a:spcPct val="0"/>
            </a:spcBef>
            <a:spcAft>
              <a:spcPct val="35000"/>
            </a:spcAft>
            <a:buNone/>
          </a:pPr>
          <a:r>
            <a:rPr lang="en-US" sz="2800" kern="1200" dirty="0"/>
            <a:t>     </a:t>
          </a:r>
          <a:r>
            <a:rPr lang="en-US" sz="2800" b="1" kern="1200" dirty="0"/>
            <a:t>E</a:t>
          </a:r>
          <a:r>
            <a:rPr lang="en-US" sz="2800" kern="1200" dirty="0"/>
            <a:t>	</a:t>
          </a:r>
        </a:p>
      </dsp:txBody>
      <dsp:txXfrm>
        <a:off x="7303816" y="2052749"/>
        <a:ext cx="1398033" cy="1086584"/>
      </dsp:txXfrm>
    </dsp:sp>
    <dsp:sp modelId="{E0A21685-FCEC-4886-8360-772C134F6E9F}">
      <dsp:nvSpPr>
        <dsp:cNvPr id="0" name=""/>
        <dsp:cNvSpPr/>
      </dsp:nvSpPr>
      <dsp:spPr>
        <a:xfrm>
          <a:off x="7416575" y="3173138"/>
          <a:ext cx="206582" cy="716238"/>
        </a:xfrm>
        <a:custGeom>
          <a:avLst/>
          <a:gdLst/>
          <a:ahLst/>
          <a:cxnLst/>
          <a:rect l="0" t="0" r="0" b="0"/>
          <a:pathLst>
            <a:path>
              <a:moveTo>
                <a:pt x="0" y="0"/>
              </a:moveTo>
              <a:lnTo>
                <a:pt x="0" y="716238"/>
              </a:lnTo>
              <a:lnTo>
                <a:pt x="206582" y="716238"/>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A00EA2-3B37-4D7E-A4CA-C4F502A116C2}">
      <dsp:nvSpPr>
        <dsp:cNvPr id="0" name=""/>
        <dsp:cNvSpPr/>
      </dsp:nvSpPr>
      <dsp:spPr>
        <a:xfrm>
          <a:off x="7623158" y="3383238"/>
          <a:ext cx="1406103" cy="1012276"/>
        </a:xfrm>
        <a:prstGeom prst="roundRect">
          <a:avLst>
            <a:gd name="adj" fmla="val 10000"/>
          </a:avLst>
        </a:prstGeom>
        <a:solidFill>
          <a:schemeClr val="lt1">
            <a:alpha val="90000"/>
            <a:hueOff val="0"/>
            <a:satOff val="0"/>
            <a:lumOff val="0"/>
            <a:alphaOff val="0"/>
          </a:schemeClr>
        </a:solidFill>
        <a:ln w="34925"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Equitable</a:t>
          </a:r>
        </a:p>
      </dsp:txBody>
      <dsp:txXfrm>
        <a:off x="7652807" y="3412887"/>
        <a:ext cx="1346805" cy="952978"/>
      </dsp:txXfrm>
    </dsp:sp>
    <dsp:sp modelId="{39572125-08F6-4A98-A160-62313AC7D571}">
      <dsp:nvSpPr>
        <dsp:cNvPr id="0" name=""/>
        <dsp:cNvSpPr/>
      </dsp:nvSpPr>
      <dsp:spPr>
        <a:xfrm>
          <a:off x="9054623" y="2037118"/>
          <a:ext cx="1465643" cy="1152926"/>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P</a:t>
          </a:r>
        </a:p>
      </dsp:txBody>
      <dsp:txXfrm>
        <a:off x="9088391" y="2070886"/>
        <a:ext cx="1398107" cy="1085390"/>
      </dsp:txXfrm>
    </dsp:sp>
    <dsp:sp modelId="{1943D038-5573-4D2D-B502-6EBD84739554}">
      <dsp:nvSpPr>
        <dsp:cNvPr id="0" name=""/>
        <dsp:cNvSpPr/>
      </dsp:nvSpPr>
      <dsp:spPr>
        <a:xfrm>
          <a:off x="9201187" y="3190044"/>
          <a:ext cx="254025" cy="720994"/>
        </a:xfrm>
        <a:custGeom>
          <a:avLst/>
          <a:gdLst/>
          <a:ahLst/>
          <a:cxnLst/>
          <a:rect l="0" t="0" r="0" b="0"/>
          <a:pathLst>
            <a:path>
              <a:moveTo>
                <a:pt x="0" y="0"/>
              </a:moveTo>
              <a:lnTo>
                <a:pt x="0" y="720994"/>
              </a:lnTo>
              <a:lnTo>
                <a:pt x="254025" y="720994"/>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C4914-6D53-4719-BC3A-41F52B83C1C9}">
      <dsp:nvSpPr>
        <dsp:cNvPr id="0" name=""/>
        <dsp:cNvSpPr/>
      </dsp:nvSpPr>
      <dsp:spPr>
        <a:xfrm>
          <a:off x="9455212" y="3381970"/>
          <a:ext cx="1537987" cy="1058136"/>
        </a:xfrm>
        <a:prstGeom prst="roundRect">
          <a:avLst>
            <a:gd name="adj" fmla="val 10000"/>
          </a:avLst>
        </a:prstGeom>
        <a:solidFill>
          <a:schemeClr val="lt1">
            <a:alpha val="90000"/>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Person  Centered </a:t>
          </a:r>
        </a:p>
      </dsp:txBody>
      <dsp:txXfrm>
        <a:off x="9486204" y="3412962"/>
        <a:ext cx="1476003" cy="9961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5945C-EEB5-47B0-B61D-4822DA542B21}">
      <dsp:nvSpPr>
        <dsp:cNvPr id="0" name=""/>
        <dsp:cNvSpPr/>
      </dsp:nvSpPr>
      <dsp:spPr>
        <a:xfrm>
          <a:off x="15496" y="582162"/>
          <a:ext cx="2825789" cy="319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111760" rIns="312928"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Safe</a:t>
          </a:r>
        </a:p>
      </dsp:txBody>
      <dsp:txXfrm>
        <a:off x="15496" y="582162"/>
        <a:ext cx="2825789" cy="3195556"/>
      </dsp:txXfrm>
    </dsp:sp>
    <dsp:sp modelId="{7C627C1D-D9D0-429D-9753-CCEAC0026ADF}">
      <dsp:nvSpPr>
        <dsp:cNvPr id="0" name=""/>
        <dsp:cNvSpPr/>
      </dsp:nvSpPr>
      <dsp:spPr>
        <a:xfrm>
          <a:off x="2190359" y="19605"/>
          <a:ext cx="565157" cy="4343625"/>
        </a:xfrm>
        <a:prstGeom prst="leftBrace">
          <a:avLst>
            <a:gd name="adj1" fmla="val 35000"/>
            <a:gd name="adj2" fmla="val 50000"/>
          </a:avLst>
        </a:prstGeom>
        <a:noFill/>
        <a:ln w="34925" cap="flat" cmpd="sng" algn="in">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4E8D4-6CBA-41F9-B08C-8200A090C131}">
      <dsp:nvSpPr>
        <dsp:cNvPr id="0" name=""/>
        <dsp:cNvSpPr/>
      </dsp:nvSpPr>
      <dsp:spPr>
        <a:xfrm>
          <a:off x="2888580" y="19605"/>
          <a:ext cx="7686147" cy="4343625"/>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solidFill>
                <a:schemeClr val="tx2"/>
              </a:solidFill>
            </a:rPr>
            <a:t>Treatment given does not harm the patient</a:t>
          </a:r>
        </a:p>
        <a:p>
          <a:pPr marL="285750" lvl="1" indent="-285750" algn="l" defTabSz="1955800">
            <a:lnSpc>
              <a:spcPct val="90000"/>
            </a:lnSpc>
            <a:spcBef>
              <a:spcPct val="0"/>
            </a:spcBef>
            <a:spcAft>
              <a:spcPct val="15000"/>
            </a:spcAft>
            <a:buChar char="•"/>
          </a:pPr>
          <a:r>
            <a:rPr lang="en-US" sz="4400" kern="1200" dirty="0">
              <a:solidFill>
                <a:schemeClr val="tx2"/>
              </a:solidFill>
            </a:rPr>
            <a:t>Patient safety is prioritized </a:t>
          </a:r>
        </a:p>
        <a:p>
          <a:pPr marL="285750" lvl="1" indent="-285750" algn="l" defTabSz="1955800">
            <a:lnSpc>
              <a:spcPct val="90000"/>
            </a:lnSpc>
            <a:spcBef>
              <a:spcPct val="0"/>
            </a:spcBef>
            <a:spcAft>
              <a:spcPct val="15000"/>
            </a:spcAft>
            <a:buChar char="•"/>
          </a:pPr>
          <a:r>
            <a:rPr lang="en-US" sz="4400" kern="1200" dirty="0">
              <a:solidFill>
                <a:schemeClr val="tx2"/>
              </a:solidFill>
            </a:rPr>
            <a:t>Avoidable harm and complications are prevented </a:t>
          </a:r>
        </a:p>
        <a:p>
          <a:pPr marL="285750" lvl="1" indent="-285750" algn="l" defTabSz="1955800">
            <a:lnSpc>
              <a:spcPct val="90000"/>
            </a:lnSpc>
            <a:spcBef>
              <a:spcPct val="0"/>
            </a:spcBef>
            <a:spcAft>
              <a:spcPct val="15000"/>
            </a:spcAft>
            <a:buChar char="•"/>
          </a:pPr>
          <a:r>
            <a:rPr lang="en-US" sz="4400" kern="1200" dirty="0">
              <a:solidFill>
                <a:schemeClr val="tx2"/>
              </a:solidFill>
            </a:rPr>
            <a:t>Patient harm  is costly</a:t>
          </a:r>
          <a:endParaRPr lang="en-US" sz="4400" kern="1200" dirty="0"/>
        </a:p>
      </dsp:txBody>
      <dsp:txXfrm>
        <a:off x="2888580" y="19605"/>
        <a:ext cx="7686147" cy="43436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623DD-A00F-42E2-A2B8-F33CC19B2751}">
      <dsp:nvSpPr>
        <dsp:cNvPr id="0" name=""/>
        <dsp:cNvSpPr/>
      </dsp:nvSpPr>
      <dsp:spPr>
        <a:xfrm>
          <a:off x="0" y="2105252"/>
          <a:ext cx="283945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111760" rIns="312928"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   Timely</a:t>
          </a:r>
        </a:p>
      </dsp:txBody>
      <dsp:txXfrm>
        <a:off x="0" y="2105252"/>
        <a:ext cx="2839452" cy="1287000"/>
      </dsp:txXfrm>
    </dsp:sp>
    <dsp:sp modelId="{19BED88E-7DEF-47CC-A9FB-A67A2664377D}">
      <dsp:nvSpPr>
        <dsp:cNvPr id="0" name=""/>
        <dsp:cNvSpPr/>
      </dsp:nvSpPr>
      <dsp:spPr>
        <a:xfrm>
          <a:off x="2420996" y="295408"/>
          <a:ext cx="567890" cy="4906687"/>
        </a:xfrm>
        <a:prstGeom prst="leftBrace">
          <a:avLst>
            <a:gd name="adj1" fmla="val 35000"/>
            <a:gd name="adj2" fmla="val 50000"/>
          </a:avLst>
        </a:prstGeom>
        <a:noFill/>
        <a:ln w="34925" cap="flat" cmpd="sng" algn="in">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586F4-5F9F-4927-AE0F-C66709D3A49D}">
      <dsp:nvSpPr>
        <dsp:cNvPr id="0" name=""/>
        <dsp:cNvSpPr/>
      </dsp:nvSpPr>
      <dsp:spPr>
        <a:xfrm>
          <a:off x="3162436" y="326419"/>
          <a:ext cx="7723310" cy="4906687"/>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Care should be accessible and reliable</a:t>
          </a:r>
        </a:p>
        <a:p>
          <a:pPr marL="285750" lvl="1" indent="-285750" algn="l" defTabSz="1955800">
            <a:lnSpc>
              <a:spcPct val="90000"/>
            </a:lnSpc>
            <a:spcBef>
              <a:spcPct val="0"/>
            </a:spcBef>
            <a:spcAft>
              <a:spcPct val="15000"/>
            </a:spcAft>
            <a:buChar char="•"/>
          </a:pPr>
          <a:r>
            <a:rPr lang="en-US" sz="4400" kern="1200" dirty="0"/>
            <a:t>Avoid harmful delays in access or delivery of care (system responsiveness)</a:t>
          </a:r>
        </a:p>
        <a:p>
          <a:pPr marL="285750" lvl="1" indent="-285750" algn="l" defTabSz="1955800">
            <a:lnSpc>
              <a:spcPct val="90000"/>
            </a:lnSpc>
            <a:spcBef>
              <a:spcPct val="0"/>
            </a:spcBef>
            <a:spcAft>
              <a:spcPct val="15000"/>
            </a:spcAft>
            <a:buChar char="•"/>
          </a:pPr>
          <a:r>
            <a:rPr lang="en-US" sz="4400" kern="1200" dirty="0"/>
            <a:t>Remove barriers to timely care-</a:t>
          </a:r>
        </a:p>
      </dsp:txBody>
      <dsp:txXfrm>
        <a:off x="3162436" y="326419"/>
        <a:ext cx="7723310" cy="49066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1BE23-6E71-4256-8507-63F5B47C0E68}">
      <dsp:nvSpPr>
        <dsp:cNvPr id="0" name=""/>
        <dsp:cNvSpPr/>
      </dsp:nvSpPr>
      <dsp:spPr>
        <a:xfrm>
          <a:off x="10287" y="994683"/>
          <a:ext cx="2850558" cy="170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111760" rIns="312928" bIns="111760" numCol="1" spcCol="1270" anchor="ctr" anchorCtr="0">
          <a:noAutofit/>
        </a:bodyPr>
        <a:lstStyle/>
        <a:p>
          <a:pPr marL="0" lvl="0" indent="0" algn="ctr" defTabSz="1955800">
            <a:lnSpc>
              <a:spcPct val="90000"/>
            </a:lnSpc>
            <a:spcBef>
              <a:spcPct val="0"/>
            </a:spcBef>
            <a:spcAft>
              <a:spcPct val="35000"/>
            </a:spcAft>
            <a:buNone/>
          </a:pPr>
          <a:endParaRPr lang="en-US" sz="4400" kern="1200" dirty="0"/>
        </a:p>
        <a:p>
          <a:pPr marL="0" lvl="0" indent="0" algn="ctr" defTabSz="1955800">
            <a:lnSpc>
              <a:spcPct val="90000"/>
            </a:lnSpc>
            <a:spcBef>
              <a:spcPct val="0"/>
            </a:spcBef>
            <a:spcAft>
              <a:spcPct val="35000"/>
            </a:spcAft>
            <a:buNone/>
          </a:pPr>
          <a:r>
            <a:rPr lang="en-US" sz="4400" kern="1200" dirty="0"/>
            <a:t>Effective</a:t>
          </a:r>
        </a:p>
      </dsp:txBody>
      <dsp:txXfrm>
        <a:off x="10287" y="994683"/>
        <a:ext cx="2850558" cy="1701137"/>
      </dsp:txXfrm>
    </dsp:sp>
    <dsp:sp modelId="{A6FA580A-D990-4A2F-B9C9-628BA2663BD5}">
      <dsp:nvSpPr>
        <dsp:cNvPr id="0" name=""/>
        <dsp:cNvSpPr/>
      </dsp:nvSpPr>
      <dsp:spPr>
        <a:xfrm>
          <a:off x="2504384" y="0"/>
          <a:ext cx="549536" cy="4623684"/>
        </a:xfrm>
        <a:prstGeom prst="leftBrace">
          <a:avLst>
            <a:gd name="adj1" fmla="val 35000"/>
            <a:gd name="adj2" fmla="val 50000"/>
          </a:avLst>
        </a:pr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74F8A6-229B-408A-BCE0-D048CD3A56CB}">
      <dsp:nvSpPr>
        <dsp:cNvPr id="0" name=""/>
        <dsp:cNvSpPr/>
      </dsp:nvSpPr>
      <dsp:spPr>
        <a:xfrm>
          <a:off x="3207860" y="15489"/>
          <a:ext cx="7753519" cy="4573847"/>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Delivering care that  works by matching  science to care</a:t>
          </a:r>
        </a:p>
        <a:p>
          <a:pPr marL="285750" lvl="1" indent="-285750" algn="l" defTabSz="1955800">
            <a:lnSpc>
              <a:spcPct val="90000"/>
            </a:lnSpc>
            <a:spcBef>
              <a:spcPct val="0"/>
            </a:spcBef>
            <a:spcAft>
              <a:spcPct val="15000"/>
            </a:spcAft>
            <a:buChar char="•"/>
          </a:pPr>
          <a:r>
            <a:rPr lang="en-US" sz="4400" kern="1200" dirty="0"/>
            <a:t>Use of Evidence Based Practice and current treatment guidelines</a:t>
          </a:r>
        </a:p>
        <a:p>
          <a:pPr marL="285750" lvl="1" indent="-285750" algn="l" defTabSz="1955800">
            <a:lnSpc>
              <a:spcPct val="90000"/>
            </a:lnSpc>
            <a:spcBef>
              <a:spcPct val="0"/>
            </a:spcBef>
            <a:spcAft>
              <a:spcPct val="15000"/>
            </a:spcAft>
            <a:buChar char="•"/>
          </a:pPr>
          <a:r>
            <a:rPr lang="en-US" sz="4400" kern="1200" dirty="0"/>
            <a:t>Match treatment appropriately based on evidence </a:t>
          </a:r>
          <a:endParaRPr lang="en-NG" sz="4400" kern="1200" dirty="0"/>
        </a:p>
      </dsp:txBody>
      <dsp:txXfrm>
        <a:off x="3207860" y="15489"/>
        <a:ext cx="7753519" cy="45738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D33CF-7EBB-4907-A05B-AD9DCB82A8CA}">
      <dsp:nvSpPr>
        <dsp:cNvPr id="0" name=""/>
        <dsp:cNvSpPr/>
      </dsp:nvSpPr>
      <dsp:spPr>
        <a:xfrm>
          <a:off x="0" y="2131366"/>
          <a:ext cx="2479783" cy="87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111760" rIns="312928"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Efficient</a:t>
          </a:r>
        </a:p>
      </dsp:txBody>
      <dsp:txXfrm>
        <a:off x="0" y="2131366"/>
        <a:ext cx="2479783" cy="871200"/>
      </dsp:txXfrm>
    </dsp:sp>
    <dsp:sp modelId="{BCDF53B1-F3A4-4F19-829E-661F06180CCC}">
      <dsp:nvSpPr>
        <dsp:cNvPr id="0" name=""/>
        <dsp:cNvSpPr/>
      </dsp:nvSpPr>
      <dsp:spPr>
        <a:xfrm>
          <a:off x="2324250" y="248127"/>
          <a:ext cx="495956" cy="4900500"/>
        </a:xfrm>
        <a:prstGeom prst="leftBrace">
          <a:avLst>
            <a:gd name="adj1" fmla="val 35000"/>
            <a:gd name="adj2" fmla="val 50000"/>
          </a:avLst>
        </a:pr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676646-5AA5-4C3D-9F0F-5AC4E15289DE}">
      <dsp:nvSpPr>
        <dsp:cNvPr id="0" name=""/>
        <dsp:cNvSpPr/>
      </dsp:nvSpPr>
      <dsp:spPr>
        <a:xfrm>
          <a:off x="3054983" y="248127"/>
          <a:ext cx="6745010" cy="4900500"/>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Avoid waste of resources</a:t>
          </a:r>
        </a:p>
        <a:p>
          <a:pPr marL="285750" lvl="1" indent="-285750" algn="l" defTabSz="1955800">
            <a:lnSpc>
              <a:spcPct val="90000"/>
            </a:lnSpc>
            <a:spcBef>
              <a:spcPct val="0"/>
            </a:spcBef>
            <a:spcAft>
              <a:spcPct val="15000"/>
            </a:spcAft>
            <a:buChar char="•"/>
          </a:pPr>
          <a:r>
            <a:rPr lang="en-US" sz="4400" kern="1200"/>
            <a:t>Getting the best outcome using the least possible cost </a:t>
          </a:r>
          <a:endParaRPr lang="en-US" sz="4400" kern="1200" dirty="0"/>
        </a:p>
        <a:p>
          <a:pPr marL="285750" lvl="1" indent="-285750" algn="l" defTabSz="1955800">
            <a:lnSpc>
              <a:spcPct val="90000"/>
            </a:lnSpc>
            <a:spcBef>
              <a:spcPct val="0"/>
            </a:spcBef>
            <a:spcAft>
              <a:spcPct val="15000"/>
            </a:spcAft>
            <a:buChar char="•"/>
          </a:pPr>
          <a:r>
            <a:rPr lang="en-US" sz="4400" kern="1200"/>
            <a:t>Minimize the use of resources without added benefits</a:t>
          </a:r>
          <a:endParaRPr lang="en-NG" sz="4400" kern="1200" dirty="0"/>
        </a:p>
      </dsp:txBody>
      <dsp:txXfrm>
        <a:off x="3054983" y="248127"/>
        <a:ext cx="6745010" cy="49005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27763-CCFB-464C-8936-E9F267AD8DD5}" type="datetimeFigureOut">
              <a:rPr lang="en-US" smtClean="0"/>
              <a:t>10/3/2020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49E1F-05D4-4D6D-BAAC-84E010A007C7}" type="slidenum">
              <a:rPr lang="en-US" smtClean="0"/>
              <a:t>‹#›</a:t>
            </a:fld>
            <a:endParaRPr lang="en-US"/>
          </a:p>
        </p:txBody>
      </p:sp>
    </p:spTree>
    <p:extLst>
      <p:ext uri="{BB962C8B-B14F-4D97-AF65-F5344CB8AC3E}">
        <p14:creationId xmlns:p14="http://schemas.microsoft.com/office/powerpoint/2010/main" val="1032434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Image Source:-</a:t>
            </a:r>
          </a:p>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https://pixabay.com/en/living-room-chair-sofa-couch-home-2155376/</a:t>
            </a:r>
          </a:p>
        </p:txBody>
      </p:sp>
      <p:sp>
        <p:nvSpPr>
          <p:cNvPr id="4" name="Slide Number Placeholder 3"/>
          <p:cNvSpPr>
            <a:spLocks noGrp="1"/>
          </p:cNvSpPr>
          <p:nvPr>
            <p:ph type="sldNum" sz="quarter" idx="5"/>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891716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Chika’s Story</a:t>
            </a:r>
            <a:endParaRPr lang="en-NG" dirty="0"/>
          </a:p>
        </p:txBody>
      </p:sp>
      <p:sp>
        <p:nvSpPr>
          <p:cNvPr id="4" name="Slide Number Placeholder 3"/>
          <p:cNvSpPr>
            <a:spLocks noGrp="1"/>
          </p:cNvSpPr>
          <p:nvPr>
            <p:ph type="sldNum" sz="quarter" idx="5"/>
          </p:nvPr>
        </p:nvSpPr>
        <p:spPr/>
        <p:txBody>
          <a:bodyPr/>
          <a:lstStyle/>
          <a:p>
            <a:fld id="{4F549E1F-05D4-4D6D-BAAC-84E010A007C7}" type="slidenum">
              <a:rPr lang="en-US" smtClean="0"/>
              <a:t>18</a:t>
            </a:fld>
            <a:endParaRPr lang="en-US"/>
          </a:p>
        </p:txBody>
      </p:sp>
    </p:spTree>
    <p:extLst>
      <p:ext uri="{BB962C8B-B14F-4D97-AF65-F5344CB8AC3E}">
        <p14:creationId xmlns:p14="http://schemas.microsoft.com/office/powerpoint/2010/main" val="115571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steep and highlight contribution of care provider and patient for each story</a:t>
            </a:r>
            <a:endParaRPr lang="en-NG" dirty="0"/>
          </a:p>
        </p:txBody>
      </p:sp>
      <p:sp>
        <p:nvSpPr>
          <p:cNvPr id="4" name="Slide Number Placeholder 3"/>
          <p:cNvSpPr>
            <a:spLocks noGrp="1"/>
          </p:cNvSpPr>
          <p:nvPr>
            <p:ph type="sldNum" sz="quarter" idx="5"/>
          </p:nvPr>
        </p:nvSpPr>
        <p:spPr/>
        <p:txBody>
          <a:bodyPr/>
          <a:lstStyle/>
          <a:p>
            <a:fld id="{4F549E1F-05D4-4D6D-BAAC-84E010A007C7}" type="slidenum">
              <a:rPr lang="en-US" smtClean="0"/>
              <a:t>19</a:t>
            </a:fld>
            <a:endParaRPr lang="en-US"/>
          </a:p>
        </p:txBody>
      </p:sp>
    </p:spTree>
    <p:extLst>
      <p:ext uri="{BB962C8B-B14F-4D97-AF65-F5344CB8AC3E}">
        <p14:creationId xmlns:p14="http://schemas.microsoft.com/office/powerpoint/2010/main" val="262752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rPr>
              <a:t>Ayo’s Story - Mr. and Mrs. Oku’s 4year old son had a large boil under his arm. They asked their </a:t>
            </a:r>
            <a:r>
              <a:rPr lang="en-US" dirty="0" err="1">
                <a:solidFill>
                  <a:schemeClr val="tx2"/>
                </a:solidFill>
              </a:rPr>
              <a:t>neighbour</a:t>
            </a:r>
            <a:r>
              <a:rPr lang="en-US" dirty="0">
                <a:solidFill>
                  <a:schemeClr val="tx2"/>
                </a:solidFill>
              </a:rPr>
              <a:t> who was a mother of 5 what to do about it and she referred them to a man in the </a:t>
            </a:r>
            <a:r>
              <a:rPr lang="en-US" dirty="0" err="1">
                <a:solidFill>
                  <a:schemeClr val="tx2"/>
                </a:solidFill>
              </a:rPr>
              <a:t>neighbourhood</a:t>
            </a:r>
            <a:r>
              <a:rPr lang="en-US" dirty="0">
                <a:solidFill>
                  <a:schemeClr val="tx2"/>
                </a:solidFill>
              </a:rPr>
              <a:t> known for treating people with roots and herbs ( he had cut her son’s boil I the past)</a:t>
            </a:r>
          </a:p>
          <a:p>
            <a:endParaRPr lang="en-US" dirty="0">
              <a:solidFill>
                <a:schemeClr val="tx2"/>
              </a:solidFill>
            </a:endParaRPr>
          </a:p>
          <a:p>
            <a:r>
              <a:rPr lang="en-US" dirty="0">
                <a:solidFill>
                  <a:schemeClr val="tx2"/>
                </a:solidFill>
              </a:rPr>
              <a:t>The herbalist cut open the boil with a sharp knife that he seared on fire and immediately blood and pus splashed gushed out. Amidst the boys crying, he tried to no avail to get the cut to stop bleeding, he eventually bandaged the arm and sent them home. At home, the young child arm would not stop bleeding and he began to show signs of paleness. He was quickly taken back to the herbalist who referred them to a near by private hospital.</a:t>
            </a:r>
          </a:p>
          <a:p>
            <a:endParaRPr lang="en-US" dirty="0">
              <a:solidFill>
                <a:schemeClr val="tx2"/>
              </a:solidFill>
            </a:endParaRPr>
          </a:p>
          <a:p>
            <a:r>
              <a:rPr lang="en-US" dirty="0">
                <a:solidFill>
                  <a:schemeClr val="tx2"/>
                </a:solidFill>
              </a:rPr>
              <a:t>At the hospital, they were told his brachial artery was severed and that he had lost so much blood and required a blood transfusion and oxygen therapy which was not available.</a:t>
            </a:r>
          </a:p>
          <a:p>
            <a:r>
              <a:rPr lang="en-US" dirty="0">
                <a:solidFill>
                  <a:schemeClr val="tx2"/>
                </a:solidFill>
              </a:rPr>
              <a:t>They were again referred to the teaching hospital in the same town but the child did not make it there alive…</a:t>
            </a:r>
          </a:p>
          <a:p>
            <a:endParaRPr lang="en-NG" dirty="0"/>
          </a:p>
        </p:txBody>
      </p:sp>
      <p:sp>
        <p:nvSpPr>
          <p:cNvPr id="4" name="Slide Number Placeholder 3"/>
          <p:cNvSpPr>
            <a:spLocks noGrp="1"/>
          </p:cNvSpPr>
          <p:nvPr>
            <p:ph type="sldNum" sz="quarter" idx="5"/>
          </p:nvPr>
        </p:nvSpPr>
        <p:spPr/>
        <p:txBody>
          <a:bodyPr/>
          <a:lstStyle/>
          <a:p>
            <a:fld id="{4F549E1F-05D4-4D6D-BAAC-84E010A007C7}" type="slidenum">
              <a:rPr lang="en-US" smtClean="0"/>
              <a:t>20</a:t>
            </a:fld>
            <a:endParaRPr lang="en-US"/>
          </a:p>
        </p:txBody>
      </p:sp>
    </p:spTree>
    <p:extLst>
      <p:ext uri="{BB962C8B-B14F-4D97-AF65-F5344CB8AC3E}">
        <p14:creationId xmlns:p14="http://schemas.microsoft.com/office/powerpoint/2010/main" val="36424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steep and highlight contribution of care provider and patient for each story</a:t>
            </a:r>
            <a:endParaRPr lang="en-NG" dirty="0"/>
          </a:p>
        </p:txBody>
      </p:sp>
      <p:sp>
        <p:nvSpPr>
          <p:cNvPr id="4" name="Slide Number Placeholder 3"/>
          <p:cNvSpPr>
            <a:spLocks noGrp="1"/>
          </p:cNvSpPr>
          <p:nvPr>
            <p:ph type="sldNum" sz="quarter" idx="5"/>
          </p:nvPr>
        </p:nvSpPr>
        <p:spPr/>
        <p:txBody>
          <a:bodyPr/>
          <a:lstStyle/>
          <a:p>
            <a:fld id="{4F549E1F-05D4-4D6D-BAAC-84E010A007C7}" type="slidenum">
              <a:rPr lang="en-US" smtClean="0"/>
              <a:t>21</a:t>
            </a:fld>
            <a:endParaRPr lang="en-US"/>
          </a:p>
        </p:txBody>
      </p:sp>
    </p:spTree>
    <p:extLst>
      <p:ext uri="{BB962C8B-B14F-4D97-AF65-F5344CB8AC3E}">
        <p14:creationId xmlns:p14="http://schemas.microsoft.com/office/powerpoint/2010/main" val="3205547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Chinenye’s</a:t>
            </a:r>
            <a:r>
              <a:rPr lang="en-US" sz="1200" dirty="0"/>
              <a:t> story- Nurse Amaka is pregnant with her 3</a:t>
            </a:r>
            <a:r>
              <a:rPr lang="en-US" sz="1200" baseline="30000" dirty="0"/>
              <a:t>rd</a:t>
            </a:r>
            <a:r>
              <a:rPr lang="en-US" sz="1200" dirty="0"/>
              <a:t> child. On one of her ANC visits at the teaching hospital she receives her blood group result and find out its documented as A+ instead of B+. She immediately reports and demands for a repeat test which turns out B+. </a:t>
            </a:r>
            <a:endParaRPr lang="en-NG" sz="1200" dirty="0"/>
          </a:p>
        </p:txBody>
      </p:sp>
      <p:sp>
        <p:nvSpPr>
          <p:cNvPr id="4" name="Slide Number Placeholder 3"/>
          <p:cNvSpPr>
            <a:spLocks noGrp="1"/>
          </p:cNvSpPr>
          <p:nvPr>
            <p:ph type="sldNum" sz="quarter" idx="5"/>
          </p:nvPr>
        </p:nvSpPr>
        <p:spPr/>
        <p:txBody>
          <a:bodyPr/>
          <a:lstStyle/>
          <a:p>
            <a:fld id="{4F549E1F-05D4-4D6D-BAAC-84E010A007C7}" type="slidenum">
              <a:rPr lang="en-US" smtClean="0"/>
              <a:t>22</a:t>
            </a:fld>
            <a:endParaRPr lang="en-US"/>
          </a:p>
        </p:txBody>
      </p:sp>
    </p:spTree>
    <p:extLst>
      <p:ext uri="{BB962C8B-B14F-4D97-AF65-F5344CB8AC3E}">
        <p14:creationId xmlns:p14="http://schemas.microsoft.com/office/powerpoint/2010/main" val="184310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steep and highlight contribution of care provider and patient for each story</a:t>
            </a:r>
            <a:endParaRPr lang="en-NG" dirty="0"/>
          </a:p>
        </p:txBody>
      </p:sp>
      <p:sp>
        <p:nvSpPr>
          <p:cNvPr id="4" name="Slide Number Placeholder 3"/>
          <p:cNvSpPr>
            <a:spLocks noGrp="1"/>
          </p:cNvSpPr>
          <p:nvPr>
            <p:ph type="sldNum" sz="quarter" idx="5"/>
          </p:nvPr>
        </p:nvSpPr>
        <p:spPr/>
        <p:txBody>
          <a:bodyPr/>
          <a:lstStyle/>
          <a:p>
            <a:fld id="{4F549E1F-05D4-4D6D-BAAC-84E010A007C7}" type="slidenum">
              <a:rPr lang="en-US" smtClean="0"/>
              <a:t>23</a:t>
            </a:fld>
            <a:endParaRPr lang="en-US"/>
          </a:p>
        </p:txBody>
      </p:sp>
    </p:spTree>
    <p:extLst>
      <p:ext uri="{BB962C8B-B14F-4D97-AF65-F5344CB8AC3E}">
        <p14:creationId xmlns:p14="http://schemas.microsoft.com/office/powerpoint/2010/main" val="3819696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Ayo, Kindly rephrase this question.  </a:t>
            </a:r>
            <a:endParaRPr lang="en-NG" dirty="0"/>
          </a:p>
        </p:txBody>
      </p:sp>
      <p:sp>
        <p:nvSpPr>
          <p:cNvPr id="4" name="Slide Number Placeholder 3"/>
          <p:cNvSpPr>
            <a:spLocks noGrp="1"/>
          </p:cNvSpPr>
          <p:nvPr>
            <p:ph type="sldNum" sz="quarter" idx="5"/>
          </p:nvPr>
        </p:nvSpPr>
        <p:spPr/>
        <p:txBody>
          <a:bodyPr/>
          <a:lstStyle/>
          <a:p>
            <a:fld id="{4F549E1F-05D4-4D6D-BAAC-84E010A007C7}" type="slidenum">
              <a:rPr lang="en-US" smtClean="0"/>
              <a:t>24</a:t>
            </a:fld>
            <a:endParaRPr lang="en-US"/>
          </a:p>
        </p:txBody>
      </p:sp>
    </p:spTree>
    <p:extLst>
      <p:ext uri="{BB962C8B-B14F-4D97-AF65-F5344CB8AC3E}">
        <p14:creationId xmlns:p14="http://schemas.microsoft.com/office/powerpoint/2010/main" val="2353826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Ayo any thoughts on the content of this slide?</a:t>
            </a:r>
            <a:endParaRPr lang="en-NG" dirty="0"/>
          </a:p>
        </p:txBody>
      </p:sp>
      <p:sp>
        <p:nvSpPr>
          <p:cNvPr id="4" name="Slide Number Placeholder 3"/>
          <p:cNvSpPr>
            <a:spLocks noGrp="1"/>
          </p:cNvSpPr>
          <p:nvPr>
            <p:ph type="sldNum" sz="quarter" idx="5"/>
          </p:nvPr>
        </p:nvSpPr>
        <p:spPr/>
        <p:txBody>
          <a:bodyPr/>
          <a:lstStyle/>
          <a:p>
            <a:fld id="{4F549E1F-05D4-4D6D-BAAC-84E010A007C7}" type="slidenum">
              <a:rPr lang="en-US" smtClean="0"/>
              <a:t>25</a:t>
            </a:fld>
            <a:endParaRPr lang="en-US"/>
          </a:p>
        </p:txBody>
      </p:sp>
    </p:spTree>
    <p:extLst>
      <p:ext uri="{BB962C8B-B14F-4D97-AF65-F5344CB8AC3E}">
        <p14:creationId xmlns:p14="http://schemas.microsoft.com/office/powerpoint/2010/main" val="334726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49E1F-05D4-4D6D-BAAC-84E010A007C7}" type="slidenum">
              <a:rPr lang="en-US" smtClean="0"/>
              <a:t>26</a:t>
            </a:fld>
            <a:endParaRPr lang="en-US"/>
          </a:p>
        </p:txBody>
      </p:sp>
    </p:spTree>
    <p:extLst>
      <p:ext uri="{BB962C8B-B14F-4D97-AF65-F5344CB8AC3E}">
        <p14:creationId xmlns:p14="http://schemas.microsoft.com/office/powerpoint/2010/main" val="240326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Image Source:-</a:t>
            </a:r>
          </a:p>
          <a:p>
            <a:r>
              <a:rPr lang="en-IN" dirty="0"/>
              <a:t>https://pixabay.com/en/furniture-chairs-table-relax-802034/</a:t>
            </a:r>
          </a:p>
        </p:txBody>
      </p:sp>
      <p:sp>
        <p:nvSpPr>
          <p:cNvPr id="4" name="Slide Number Placeholder 3"/>
          <p:cNvSpPr>
            <a:spLocks noGrp="1"/>
          </p:cNvSpPr>
          <p:nvPr>
            <p:ph type="sldNum" sz="quarter" idx="5"/>
          </p:nvPr>
        </p:nvSpPr>
        <p:spPr/>
        <p:txBody>
          <a:bodyPr/>
          <a:lstStyle/>
          <a:p>
            <a:fld id="{CA2D21D1-52E2-420B-B491-CFF6D7BB79FB}" type="slidenum">
              <a:rPr lang="en-US" smtClean="0"/>
              <a:pPr/>
              <a:t>28</a:t>
            </a:fld>
            <a:endParaRPr lang="en-US"/>
          </a:p>
        </p:txBody>
      </p:sp>
    </p:spTree>
    <p:extLst>
      <p:ext uri="{BB962C8B-B14F-4D97-AF65-F5344CB8AC3E}">
        <p14:creationId xmlns:p14="http://schemas.microsoft.com/office/powerpoint/2010/main" val="354205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easier to identify with and choose quality goods than it is for quality service. </a:t>
            </a:r>
          </a:p>
          <a:p>
            <a:pPr lvl="0" algn="ctr">
              <a:buNone/>
            </a:pPr>
            <a:r>
              <a:rPr lang="en-US" sz="2000" b="1" dirty="0">
                <a:solidFill>
                  <a:schemeClr val="tx2"/>
                </a:solidFill>
              </a:rPr>
              <a:t>Quality:</a:t>
            </a:r>
          </a:p>
          <a:p>
            <a:pPr lvl="1" algn="l">
              <a:buFont typeface="Arial" panose="020B0604020202020204" pitchFamily="34" charset="0"/>
              <a:buNone/>
            </a:pPr>
            <a:r>
              <a:rPr lang="en-US" sz="2000" dirty="0">
                <a:solidFill>
                  <a:schemeClr val="tx2"/>
                </a:solidFill>
              </a:rPr>
              <a:t>Degree of excellence…</a:t>
            </a:r>
          </a:p>
          <a:p>
            <a:pPr lvl="1" algn="l">
              <a:buFont typeface="Arial" panose="020B0604020202020204" pitchFamily="34" charset="0"/>
              <a:buNone/>
            </a:pPr>
            <a:r>
              <a:rPr lang="en-US" sz="2000" dirty="0">
                <a:solidFill>
                  <a:schemeClr val="tx2"/>
                </a:solidFill>
              </a:rPr>
              <a:t>Superior, satisfactory…</a:t>
            </a:r>
          </a:p>
          <a:p>
            <a:pPr lvl="1" algn="l">
              <a:buFont typeface="Arial" panose="020B0604020202020204" pitchFamily="34" charset="0"/>
              <a:buNone/>
            </a:pPr>
            <a:r>
              <a:rPr lang="en-US" sz="2000" dirty="0">
                <a:solidFill>
                  <a:schemeClr val="tx2"/>
                </a:solidFill>
              </a:rPr>
              <a:t>How good or bad…</a:t>
            </a:r>
          </a:p>
          <a:p>
            <a:pPr lvl="1" algn="l">
              <a:buFont typeface="Arial" panose="020B0604020202020204" pitchFamily="34" charset="0"/>
              <a:buNone/>
            </a:pPr>
            <a:r>
              <a:rPr lang="en-US" sz="2000" dirty="0">
                <a:solidFill>
                  <a:schemeClr val="tx2"/>
                </a:solidFill>
              </a:rPr>
              <a:t>Free from deficiency, defect , blemish..</a:t>
            </a:r>
            <a:endParaRPr lang="en-NG" sz="2000" dirty="0">
              <a:solidFill>
                <a:schemeClr val="tx2"/>
              </a:solidFill>
            </a:endParaRPr>
          </a:p>
          <a:p>
            <a:r>
              <a:rPr lang="en-US" dirty="0"/>
              <a:t> </a:t>
            </a:r>
            <a:endParaRPr lang="en-NG" dirty="0"/>
          </a:p>
        </p:txBody>
      </p:sp>
      <p:sp>
        <p:nvSpPr>
          <p:cNvPr id="4" name="Slide Number Placeholder 3"/>
          <p:cNvSpPr>
            <a:spLocks noGrp="1"/>
          </p:cNvSpPr>
          <p:nvPr>
            <p:ph type="sldNum" sz="quarter" idx="5"/>
          </p:nvPr>
        </p:nvSpPr>
        <p:spPr/>
        <p:txBody>
          <a:bodyPr/>
          <a:lstStyle/>
          <a:p>
            <a:fld id="{4F549E1F-05D4-4D6D-BAAC-84E010A007C7}" type="slidenum">
              <a:rPr lang="en-US" smtClean="0"/>
              <a:t>5</a:t>
            </a:fld>
            <a:endParaRPr lang="en-US"/>
          </a:p>
        </p:txBody>
      </p:sp>
    </p:spTree>
    <p:extLst>
      <p:ext uri="{BB962C8B-B14F-4D97-AF65-F5344CB8AC3E}">
        <p14:creationId xmlns:p14="http://schemas.microsoft.com/office/powerpoint/2010/main" val="331196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49E1F-05D4-4D6D-BAAC-84E010A007C7}" type="slidenum">
              <a:rPr lang="en-US" smtClean="0"/>
              <a:t>7</a:t>
            </a:fld>
            <a:endParaRPr lang="en-US"/>
          </a:p>
        </p:txBody>
      </p:sp>
    </p:spTree>
    <p:extLst>
      <p:ext uri="{BB962C8B-B14F-4D97-AF65-F5344CB8AC3E}">
        <p14:creationId xmlns:p14="http://schemas.microsoft.com/office/powerpoint/2010/main" val="253865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4F549E1F-05D4-4D6D-BAAC-84E010A007C7}" type="slidenum">
              <a:rPr lang="en-US" smtClean="0"/>
              <a:t>8</a:t>
            </a:fld>
            <a:endParaRPr lang="en-US"/>
          </a:p>
        </p:txBody>
      </p:sp>
    </p:spTree>
    <p:extLst>
      <p:ext uri="{BB962C8B-B14F-4D97-AF65-F5344CB8AC3E}">
        <p14:creationId xmlns:p14="http://schemas.microsoft.com/office/powerpoint/2010/main" val="33267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4F549E1F-05D4-4D6D-BAAC-84E010A007C7}" type="slidenum">
              <a:rPr lang="en-US" smtClean="0"/>
              <a:t>9</a:t>
            </a:fld>
            <a:endParaRPr lang="en-US"/>
          </a:p>
        </p:txBody>
      </p:sp>
    </p:spTree>
    <p:extLst>
      <p:ext uri="{BB962C8B-B14F-4D97-AF65-F5344CB8AC3E}">
        <p14:creationId xmlns:p14="http://schemas.microsoft.com/office/powerpoint/2010/main" val="398689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49E1F-05D4-4D6D-BAAC-84E010A007C7}" type="slidenum">
              <a:rPr lang="en-US" smtClean="0"/>
              <a:t>10</a:t>
            </a:fld>
            <a:endParaRPr lang="en-US"/>
          </a:p>
        </p:txBody>
      </p:sp>
    </p:spTree>
    <p:extLst>
      <p:ext uri="{BB962C8B-B14F-4D97-AF65-F5344CB8AC3E}">
        <p14:creationId xmlns:p14="http://schemas.microsoft.com/office/powerpoint/2010/main" val="13412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49E1F-05D4-4D6D-BAAC-84E010A007C7}" type="slidenum">
              <a:rPr lang="en-US" smtClean="0"/>
              <a:t>13</a:t>
            </a:fld>
            <a:endParaRPr lang="en-US"/>
          </a:p>
        </p:txBody>
      </p:sp>
    </p:spTree>
    <p:extLst>
      <p:ext uri="{BB962C8B-B14F-4D97-AF65-F5344CB8AC3E}">
        <p14:creationId xmlns:p14="http://schemas.microsoft.com/office/powerpoint/2010/main" val="10511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4F549E1F-05D4-4D6D-BAAC-84E010A007C7}" type="slidenum">
              <a:rPr lang="en-US" smtClean="0"/>
              <a:t>14</a:t>
            </a:fld>
            <a:endParaRPr lang="en-US"/>
          </a:p>
        </p:txBody>
      </p:sp>
    </p:spTree>
    <p:extLst>
      <p:ext uri="{BB962C8B-B14F-4D97-AF65-F5344CB8AC3E}">
        <p14:creationId xmlns:p14="http://schemas.microsoft.com/office/powerpoint/2010/main" val="131070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Chika please insert the random quote</a:t>
            </a:r>
            <a:endParaRPr lang="en-NG" dirty="0"/>
          </a:p>
        </p:txBody>
      </p:sp>
      <p:sp>
        <p:nvSpPr>
          <p:cNvPr id="4" name="Slide Number Placeholder 3"/>
          <p:cNvSpPr>
            <a:spLocks noGrp="1"/>
          </p:cNvSpPr>
          <p:nvPr>
            <p:ph type="sldNum" sz="quarter" idx="5"/>
          </p:nvPr>
        </p:nvSpPr>
        <p:spPr/>
        <p:txBody>
          <a:bodyPr/>
          <a:lstStyle/>
          <a:p>
            <a:fld id="{4F549E1F-05D4-4D6D-BAAC-84E010A007C7}" type="slidenum">
              <a:rPr lang="en-US" smtClean="0"/>
              <a:t>16</a:t>
            </a:fld>
            <a:endParaRPr lang="en-US"/>
          </a:p>
        </p:txBody>
      </p:sp>
    </p:spTree>
    <p:extLst>
      <p:ext uri="{BB962C8B-B14F-4D97-AF65-F5344CB8AC3E}">
        <p14:creationId xmlns:p14="http://schemas.microsoft.com/office/powerpoint/2010/main" val="3445129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EF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600" b="1"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oup 6"/>
          <p:cNvGrpSpPr/>
          <p:nvPr/>
        </p:nvGrpSpPr>
        <p:grpSpPr>
          <a:xfrm>
            <a:off x="520810" y="445273"/>
            <a:ext cx="10906165" cy="5648867"/>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5">
                <a:lumMod val="75000"/>
              </a:schemeClr>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5">
                <a:lumMod val="75000"/>
              </a:schemeClr>
            </a:solidFill>
            <a:ln w="0">
              <a:noFill/>
              <a:prstDash val="solid"/>
              <a:round/>
              <a:headEnd/>
              <a:tailEnd/>
            </a:ln>
          </p:spPr>
        </p:sp>
      </p:grpSp>
      <p:pic>
        <p:nvPicPr>
          <p:cNvPr id="9" name="Picture 8" descr="A close up of a sign&#10;&#10;Description automatically generated">
            <a:extLst>
              <a:ext uri="{FF2B5EF4-FFF2-40B4-BE49-F238E27FC236}">
                <a16:creationId xmlns:a16="http://schemas.microsoft.com/office/drawing/2014/main" id="{6AFFB6A5-62A8-4E1C-ADCB-B1608DF7DF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889" y="5811677"/>
            <a:ext cx="2305018" cy="767134"/>
          </a:xfrm>
          <a:prstGeom prst="rect">
            <a:avLst/>
          </a:prstGeom>
        </p:spPr>
      </p:pic>
    </p:spTree>
    <p:extLst>
      <p:ext uri="{BB962C8B-B14F-4D97-AF65-F5344CB8AC3E}">
        <p14:creationId xmlns:p14="http://schemas.microsoft.com/office/powerpoint/2010/main" val="32442837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solidFill>
          <a:srgbClr val="FFFEF7"/>
        </a:solidFill>
        <a:effectLst/>
      </p:bgPr>
    </p:bg>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FFEF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723900" y="685800"/>
            <a:ext cx="3855720" cy="2157884"/>
          </a:xfrm>
        </p:spPr>
        <p:txBody>
          <a:bodyPr anchor="t">
            <a:normAutofit/>
          </a:bodyPr>
          <a:lstStyle>
            <a:lvl1pPr>
              <a:lnSpc>
                <a:spcPct val="84000"/>
              </a:lnSpc>
              <a:defRPr sz="4000" b="1" baseline="0"/>
            </a:lvl1pPr>
          </a:lstStyle>
          <a:p>
            <a:r>
              <a:rPr lang="en-US" dirty="0"/>
              <a:t>CLICK TO EDIT MASTER TITLE STYLE</a:t>
            </a:r>
          </a:p>
        </p:txBody>
      </p:sp>
      <p:sp>
        <p:nvSpPr>
          <p:cNvPr id="3" name="Picture Placeholder 2"/>
          <p:cNvSpPr>
            <a:spLocks noGrp="1" noChangeAspect="1"/>
          </p:cNvSpPr>
          <p:nvPr>
            <p:ph type="pic" idx="1"/>
          </p:nvPr>
        </p:nvSpPr>
        <p:spPr>
          <a:xfrm>
            <a:off x="5450569" y="1"/>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title="Divider Bar"/>
          <p:cNvSpPr/>
          <p:nvPr/>
        </p:nvSpPr>
        <p:spPr>
          <a:xfrm>
            <a:off x="4693920" y="32181"/>
            <a:ext cx="2286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drawing&#10;&#10;Description automatically generated">
            <a:extLst>
              <a:ext uri="{FF2B5EF4-FFF2-40B4-BE49-F238E27FC236}">
                <a16:creationId xmlns:a16="http://schemas.microsoft.com/office/drawing/2014/main" id="{39241574-6BA7-46C9-BDB6-F58DB744B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96" y="6009102"/>
            <a:ext cx="2027363" cy="674727"/>
          </a:xfrm>
          <a:prstGeom prst="rect">
            <a:avLst/>
          </a:prstGeom>
        </p:spPr>
      </p:pic>
    </p:spTree>
    <p:extLst>
      <p:ext uri="{BB962C8B-B14F-4D97-AF65-F5344CB8AC3E}">
        <p14:creationId xmlns:p14="http://schemas.microsoft.com/office/powerpoint/2010/main" val="113203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775B-3A95-4A0F-A094-F9820E8EE01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BA38C1F4-EE7C-41A3-8128-05553B86307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449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DA6EB-59BD-42E6-B3FF-DF3EE85FC4C6}"/>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CB4219A0-7DD5-4C35-8489-B07BB05C21B5}"/>
              </a:ext>
            </a:extLst>
          </p:cNvPr>
          <p:cNvSpPr>
            <a:spLocks noGrp="1"/>
          </p:cNvSpPr>
          <p:nvPr>
            <p:ph type="tbl" idx="1"/>
          </p:nvPr>
        </p:nvSpPr>
        <p:spPr>
          <a:xfrm>
            <a:off x="609600" y="1600201"/>
            <a:ext cx="10972800" cy="4525963"/>
          </a:xfrm>
        </p:spPr>
        <p:txBody>
          <a:bodyPr/>
          <a:lstStyle/>
          <a:p>
            <a:endParaRPr lang="en-US"/>
          </a:p>
        </p:txBody>
      </p:sp>
      <p:sp>
        <p:nvSpPr>
          <p:cNvPr id="4" name="Date Placeholder 3">
            <a:extLst>
              <a:ext uri="{FF2B5EF4-FFF2-40B4-BE49-F238E27FC236}">
                <a16:creationId xmlns:a16="http://schemas.microsoft.com/office/drawing/2014/main" id="{FA3FCD2D-0A86-4F66-A7D1-FE772FE69AC1}"/>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C2CA9B9-5248-4E3A-9F72-4A1AB5B0F8ED}"/>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79C840-B37A-4E9A-9D36-CC061F78A2E8}"/>
              </a:ext>
            </a:extLst>
          </p:cNvPr>
          <p:cNvSpPr>
            <a:spLocks noGrp="1"/>
          </p:cNvSpPr>
          <p:nvPr>
            <p:ph type="sldNum" sz="quarter" idx="12"/>
          </p:nvPr>
        </p:nvSpPr>
        <p:spPr>
          <a:xfrm>
            <a:off x="8737600" y="6245225"/>
            <a:ext cx="2844800" cy="476250"/>
          </a:xfrm>
        </p:spPr>
        <p:txBody>
          <a:bodyPr/>
          <a:lstStyle>
            <a:lvl1pPr>
              <a:defRPr/>
            </a:lvl1pPr>
          </a:lstStyle>
          <a:p>
            <a:fld id="{69A3C065-CB99-4F84-BAF1-5B894F159C84}" type="slidenum">
              <a:rPr lang="en-US" altLang="en-US"/>
              <a:pPr/>
              <a:t>‹#›</a:t>
            </a:fld>
            <a:endParaRPr lang="en-US" altLang="en-US"/>
          </a:p>
        </p:txBody>
      </p:sp>
    </p:spTree>
    <p:extLst>
      <p:ext uri="{BB962C8B-B14F-4D97-AF65-F5344CB8AC3E}">
        <p14:creationId xmlns:p14="http://schemas.microsoft.com/office/powerpoint/2010/main" val="381906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800"/>
            </a:lvl2pPr>
            <a:lvl3pPr>
              <a:defRPr sz="24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210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4400" b="1" cap="all" baseline="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pic>
        <p:nvPicPr>
          <p:cNvPr id="8" name="Picture 7" descr="A picture containing drawing&#10;&#10;Description automatically generated">
            <a:extLst>
              <a:ext uri="{FF2B5EF4-FFF2-40B4-BE49-F238E27FC236}">
                <a16:creationId xmlns:a16="http://schemas.microsoft.com/office/drawing/2014/main" id="{4EB8146B-A071-49FD-B85F-17BCDD70D0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96" y="6009102"/>
            <a:ext cx="2027363" cy="674727"/>
          </a:xfrm>
          <a:prstGeom prst="rect">
            <a:avLst/>
          </a:prstGeom>
        </p:spPr>
      </p:pic>
    </p:spTree>
    <p:extLst>
      <p:ext uri="{BB962C8B-B14F-4D97-AF65-F5344CB8AC3E}">
        <p14:creationId xmlns:p14="http://schemas.microsoft.com/office/powerpoint/2010/main" val="40253171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4400" b="1">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sz="2400" baseline="0">
                <a:solidFill>
                  <a:schemeClr val="tx2"/>
                </a:solidFill>
              </a:defRPr>
            </a:lvl1pPr>
            <a:lvl2pPr>
              <a:defRPr sz="2400" baseline="0">
                <a:solidFill>
                  <a:schemeClr val="tx2"/>
                </a:solidFill>
              </a:defRPr>
            </a:lvl2pPr>
            <a:lvl3pPr>
              <a:defRPr sz="2000" baseline="0">
                <a:solidFill>
                  <a:schemeClr val="tx2"/>
                </a:solidFill>
              </a:defRPr>
            </a:lvl3pPr>
            <a:lvl4pPr>
              <a:defRPr sz="2000" baseline="0">
                <a:solidFill>
                  <a:schemeClr val="tx2"/>
                </a:solidFill>
              </a:defRPr>
            </a:lvl4pPr>
            <a:lvl5pPr>
              <a:defRPr sz="18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25403" y="2285999"/>
            <a:ext cx="4447786" cy="3581401"/>
          </a:xfrm>
        </p:spPr>
        <p:txBody>
          <a:bodyPr/>
          <a:lstStyle>
            <a:lvl1pPr>
              <a:defRPr sz="2400">
                <a:solidFill>
                  <a:schemeClr val="tx2"/>
                </a:solidFill>
              </a:defRPr>
            </a:lvl1pPr>
            <a:lvl2pPr>
              <a:defRPr sz="2400">
                <a:solidFill>
                  <a:schemeClr val="tx2"/>
                </a:solidFill>
              </a:defRPr>
            </a:lvl2pPr>
            <a:lvl3pPr>
              <a:defRPr sz="20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764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601200" cy="1485900"/>
          </a:xfrm>
        </p:spPr>
        <p:txBody>
          <a:bodyPr>
            <a:normAutofit/>
          </a:bodyPr>
          <a:lstStyle>
            <a:lvl1pPr>
              <a:defRPr sz="4400" b="1">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28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71600" y="3305207"/>
            <a:ext cx="4443984" cy="2562193"/>
          </a:xfrm>
        </p:spPr>
        <p:txBody>
          <a:bodyPr>
            <a:normAutofit/>
          </a:bodyPr>
          <a:lstStyle>
            <a:lvl1pPr>
              <a:defRPr sz="2400" baseline="0">
                <a:solidFill>
                  <a:schemeClr val="tx2"/>
                </a:solidFill>
              </a:defRPr>
            </a:lvl1pPr>
            <a:lvl2pPr>
              <a:defRPr sz="2400" baseline="0">
                <a:solidFill>
                  <a:schemeClr val="tx2"/>
                </a:solidFill>
              </a:defRPr>
            </a:lvl2pPr>
            <a:lvl3pPr>
              <a:defRPr sz="2000" baseline="0">
                <a:solidFill>
                  <a:schemeClr val="tx2"/>
                </a:solidFill>
              </a:defRPr>
            </a:lvl3pPr>
            <a:lvl4pPr>
              <a:defRPr sz="2000" baseline="0">
                <a:solidFill>
                  <a:schemeClr val="tx2"/>
                </a:solidFill>
              </a:defRPr>
            </a:lvl4pPr>
            <a:lvl5pPr>
              <a:defRPr sz="18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28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sz="2400" baseline="0">
                <a:solidFill>
                  <a:schemeClr val="tx2"/>
                </a:solidFill>
              </a:defRPr>
            </a:lvl1pPr>
            <a:lvl2pPr>
              <a:defRPr sz="2400" baseline="0">
                <a:solidFill>
                  <a:schemeClr val="tx2"/>
                </a:solidFill>
              </a:defRPr>
            </a:lvl2pPr>
            <a:lvl3pPr>
              <a:defRPr sz="2000" baseline="0">
                <a:solidFill>
                  <a:schemeClr val="tx2"/>
                </a:solidFill>
              </a:defRPr>
            </a:lvl3pPr>
            <a:lvl4pPr>
              <a:defRPr sz="2000" baseline="0">
                <a:solidFill>
                  <a:schemeClr val="tx2"/>
                </a:solidFill>
              </a:defRPr>
            </a:lvl4pPr>
            <a:lvl5pPr>
              <a:defRPr sz="18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390650" y="6453386"/>
            <a:ext cx="1204572" cy="404614"/>
          </a:xfrm>
          <a:prstGeom prst="rect">
            <a:avLst/>
          </a:prstGeom>
        </p:spPr>
        <p:txBody>
          <a:bodyPr/>
          <a:lstStyle/>
          <a:p>
            <a:fld id="{60A19B6B-F247-4CDA-854B-809CD64ACF47}" type="datetimeFigureOut">
              <a:rPr lang="en-US" smtClean="0"/>
              <a:t>10/3/2020</a:t>
            </a:fld>
            <a:endParaRPr lang="en-US"/>
          </a:p>
        </p:txBody>
      </p:sp>
      <p:sp>
        <p:nvSpPr>
          <p:cNvPr id="8" name="Footer Placeholder 7"/>
          <p:cNvSpPr>
            <a:spLocks noGrp="1"/>
          </p:cNvSpPr>
          <p:nvPr>
            <p:ph type="ftr" sz="quarter" idx="11"/>
          </p:nvPr>
        </p:nvSpPr>
        <p:spPr>
          <a:xfrm>
            <a:off x="2893564" y="6453386"/>
            <a:ext cx="6280830" cy="404614"/>
          </a:xfrm>
          <a:prstGeom prst="rect">
            <a:avLst/>
          </a:prstGeom>
        </p:spPr>
        <p:txBody>
          <a:bodyPr/>
          <a:lstStyle/>
          <a:p>
            <a:endParaRPr lang="en-US"/>
          </a:p>
        </p:txBody>
      </p:sp>
      <p:sp>
        <p:nvSpPr>
          <p:cNvPr id="9" name="Slide Number Placeholder 8"/>
          <p:cNvSpPr>
            <a:spLocks noGrp="1"/>
          </p:cNvSpPr>
          <p:nvPr>
            <p:ph type="sldNum" sz="quarter" idx="12"/>
          </p:nvPr>
        </p:nvSpPr>
        <p:spPr>
          <a:xfrm>
            <a:off x="9472736" y="6453386"/>
            <a:ext cx="1596292" cy="404614"/>
          </a:xfrm>
          <a:prstGeom prst="rect">
            <a:avLst/>
          </a:prstGeom>
        </p:spPr>
        <p:txBody>
          <a:bodyPr/>
          <a:lstStyle/>
          <a:p>
            <a:fld id="{AC6747F7-16B7-4601-BB98-70CD15901B97}" type="slidenum">
              <a:rPr lang="en-US" smtClean="0"/>
              <a:t>‹#›</a:t>
            </a:fld>
            <a:endParaRPr lang="en-US"/>
          </a:p>
        </p:txBody>
      </p:sp>
    </p:spTree>
    <p:extLst>
      <p:ext uri="{BB962C8B-B14F-4D97-AF65-F5344CB8AC3E}">
        <p14:creationId xmlns:p14="http://schemas.microsoft.com/office/powerpoint/2010/main" val="376503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b="1"/>
            </a:lvl1pPr>
          </a:lstStyle>
          <a:p>
            <a:r>
              <a:rPr lang="en-US" dirty="0"/>
              <a:t>CLICK TO EDIT MASTER TITLE STYLE</a:t>
            </a:r>
          </a:p>
        </p:txBody>
      </p:sp>
    </p:spTree>
    <p:extLst>
      <p:ext uri="{BB962C8B-B14F-4D97-AF65-F5344CB8AC3E}">
        <p14:creationId xmlns:p14="http://schemas.microsoft.com/office/powerpoint/2010/main" val="3958206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05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rgbClr val="FFFEF7"/>
        </a:solidFill>
        <a:effectLst/>
      </p:bgPr>
    </p:bg>
    <p:spTree>
      <p:nvGrpSpPr>
        <p:cNvPr id="1" name=""/>
        <p:cNvGrpSpPr/>
        <p:nvPr/>
      </p:nvGrpSpPr>
      <p:grpSpPr>
        <a:xfrm>
          <a:off x="0" y="0"/>
          <a:ext cx="0" cy="0"/>
          <a:chOff x="0" y="0"/>
          <a:chExt cx="0" cy="0"/>
        </a:xfrm>
      </p:grpSpPr>
      <p:sp>
        <p:nvSpPr>
          <p:cNvPr id="8" name="Rectangle 7" title="Background Shape"/>
          <p:cNvSpPr/>
          <p:nvPr/>
        </p:nvSpPr>
        <p:spPr>
          <a:xfrm>
            <a:off x="63611" y="376"/>
            <a:ext cx="5303520" cy="6857624"/>
          </a:xfrm>
          <a:prstGeom prst="rect">
            <a:avLst/>
          </a:prstGeom>
          <a:solidFill>
            <a:srgbClr val="FFFEF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title="Divider Bar"/>
          <p:cNvSpPr/>
          <p:nvPr/>
        </p:nvSpPr>
        <p:spPr>
          <a:xfrm>
            <a:off x="4579620" y="0"/>
            <a:ext cx="2286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descr="A picture containing drawing&#10;&#10;Description automatically generated">
            <a:extLst>
              <a:ext uri="{FF2B5EF4-FFF2-40B4-BE49-F238E27FC236}">
                <a16:creationId xmlns:a16="http://schemas.microsoft.com/office/drawing/2014/main" id="{0B21513A-9666-4CF6-A9BC-B5ABA022E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96" y="6063343"/>
            <a:ext cx="2027363" cy="620486"/>
          </a:xfrm>
          <a:prstGeom prst="rect">
            <a:avLst/>
          </a:prstGeom>
        </p:spPr>
      </p:pic>
    </p:spTree>
    <p:extLst>
      <p:ext uri="{BB962C8B-B14F-4D97-AF65-F5344CB8AC3E}">
        <p14:creationId xmlns:p14="http://schemas.microsoft.com/office/powerpoint/2010/main" val="198100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EF7"/>
        </a:solidFill>
        <a:effectLst/>
      </p:bgPr>
    </p:bg>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FFEF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723900" y="685800"/>
            <a:ext cx="3855720" cy="2157884"/>
          </a:xfrm>
        </p:spPr>
        <p:txBody>
          <a:bodyPr anchor="t">
            <a:normAutofit/>
          </a:bodyPr>
          <a:lstStyle>
            <a:lvl1pPr>
              <a:lnSpc>
                <a:spcPct val="84000"/>
              </a:lnSpc>
              <a:defRPr sz="4000" b="1" baseline="0"/>
            </a:lvl1pPr>
          </a:lstStyle>
          <a:p>
            <a:r>
              <a:rPr lang="en-US" dirty="0"/>
              <a:t>CLICK TO EDIT MASTER TITLE STYLE</a:t>
            </a:r>
          </a:p>
        </p:txBody>
      </p:sp>
      <p:sp>
        <p:nvSpPr>
          <p:cNvPr id="3" name="Picture Placeholder 2"/>
          <p:cNvSpPr>
            <a:spLocks noGrp="1" noChangeAspect="1"/>
          </p:cNvSpPr>
          <p:nvPr>
            <p:ph type="pic" idx="1"/>
          </p:nvPr>
        </p:nvSpPr>
        <p:spPr>
          <a:xfrm>
            <a:off x="5398885"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title="Divider Bar"/>
          <p:cNvSpPr/>
          <p:nvPr/>
        </p:nvSpPr>
        <p:spPr>
          <a:xfrm>
            <a:off x="4693920" y="32181"/>
            <a:ext cx="2286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picture containing drawing&#10;&#10;Description automatically generated">
            <a:extLst>
              <a:ext uri="{FF2B5EF4-FFF2-40B4-BE49-F238E27FC236}">
                <a16:creationId xmlns:a16="http://schemas.microsoft.com/office/drawing/2014/main" id="{03650DA3-EA67-4057-971D-42F71738F1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96" y="6063343"/>
            <a:ext cx="2027363" cy="620486"/>
          </a:xfrm>
          <a:prstGeom prst="rect">
            <a:avLst/>
          </a:prstGeom>
        </p:spPr>
      </p:pic>
    </p:spTree>
    <p:extLst>
      <p:ext uri="{BB962C8B-B14F-4D97-AF65-F5344CB8AC3E}">
        <p14:creationId xmlns:p14="http://schemas.microsoft.com/office/powerpoint/2010/main" val="108350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90650" y="2291872"/>
            <a:ext cx="96012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title="Side bar"/>
          <p:cNvSpPr/>
          <p:nvPr/>
        </p:nvSpPr>
        <p:spPr>
          <a:xfrm>
            <a:off x="478095" y="0"/>
            <a:ext cx="2286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close up of a sign&#10;&#10;Description automatically generated">
            <a:extLst>
              <a:ext uri="{FF2B5EF4-FFF2-40B4-BE49-F238E27FC236}">
                <a16:creationId xmlns:a16="http://schemas.microsoft.com/office/drawing/2014/main" id="{C63DCF92-5928-4FC3-B892-B35304C5D4C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5139" y="6160499"/>
            <a:ext cx="1760083" cy="585773"/>
          </a:xfrm>
          <a:prstGeom prst="rect">
            <a:avLst/>
          </a:prstGeom>
        </p:spPr>
      </p:pic>
    </p:spTree>
    <p:extLst>
      <p:ext uri="{BB962C8B-B14F-4D97-AF65-F5344CB8AC3E}">
        <p14:creationId xmlns:p14="http://schemas.microsoft.com/office/powerpoint/2010/main" val="7262166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4" r:id="rId10"/>
    <p:sldLayoutId id="2147483673" r:id="rId11"/>
    <p:sldLayoutId id="2147483675" r:id="rId12"/>
  </p:sldLayoutIdLst>
  <p:txStyles>
    <p:titleStyle>
      <a:lvl1pPr algn="l" defTabSz="914400" rtl="0" eaLnBrk="1" latinLnBrk="0" hangingPunct="1">
        <a:lnSpc>
          <a:spcPct val="89000"/>
        </a:lnSpc>
        <a:spcBef>
          <a:spcPct val="0"/>
        </a:spcBef>
        <a:buNone/>
        <a:defRPr sz="4400" b="0" i="0" u="none"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1" u="none"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ahrq.gov/talkingquality/measures/six-domains.html"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https://www.ahrq.gov/talkingquality/measures/six-domains.html" TargetMode="Externa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www.ahrq.gov/talkingquality/measures/six-domains.html" TargetMode="Externa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hyperlink" Target="https://www.ahrq.gov/talkingquality/measures/six-domains.html"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hyperlink" Target="https://www.ahrq.gov/talkingquality/measures/six-domains.html"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s://www.ahrq.gov/talkingquality/measures/six-domains.html" TargetMode="Externa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who.int/maternal_child_adolescent/topics/quality-of-care/definition/e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ahrq.gov/talkingquality/measures/six-domains.html"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5578-CFA8-487B-849F-5E950E2389A8}"/>
              </a:ext>
            </a:extLst>
          </p:cNvPr>
          <p:cNvSpPr>
            <a:spLocks noGrp="1"/>
          </p:cNvSpPr>
          <p:nvPr>
            <p:ph type="ctrTitle"/>
          </p:nvPr>
        </p:nvSpPr>
        <p:spPr>
          <a:xfrm>
            <a:off x="1251310" y="1740192"/>
            <a:ext cx="9689375" cy="4045278"/>
          </a:xfrm>
        </p:spPr>
        <p:txBody>
          <a:bodyPr/>
          <a:lstStyle/>
          <a:p>
            <a:br>
              <a:rPr lang="en-US" b="0" i="0" u="none" strike="noStrike" baseline="0" dirty="0">
                <a:latin typeface="Adobe Devanagari" panose="02040503050201020203" pitchFamily="18" charset="0"/>
                <a:cs typeface="Adobe Devanagari" panose="02040503050201020203" pitchFamily="18" charset="0"/>
              </a:rPr>
            </a:br>
            <a:br>
              <a:rPr lang="en-US" b="0" i="0" u="none" strike="noStrike" baseline="0" dirty="0">
                <a:latin typeface="Adobe Devanagari" panose="02040503050201020203" pitchFamily="18" charset="0"/>
                <a:cs typeface="Adobe Devanagari" panose="02040503050201020203" pitchFamily="18" charset="0"/>
              </a:rPr>
            </a:br>
            <a:br>
              <a:rPr lang="en-US" b="0" i="0" u="none" strike="noStrike" baseline="0" dirty="0">
                <a:latin typeface="Adobe Devanagari" panose="02040503050201020203" pitchFamily="18" charset="0"/>
                <a:cs typeface="Adobe Devanagari" panose="02040503050201020203" pitchFamily="18" charset="0"/>
              </a:rPr>
            </a:br>
            <a:br>
              <a:rPr lang="en-US" b="0" i="0" u="none" strike="noStrike" baseline="0" dirty="0">
                <a:latin typeface="Adobe Devanagari" panose="02040503050201020203" pitchFamily="18" charset="0"/>
                <a:cs typeface="Adobe Devanagari" panose="02040503050201020203" pitchFamily="18" charset="0"/>
              </a:rPr>
            </a:br>
            <a:br>
              <a:rPr lang="en-US" b="0" i="0" u="none" strike="noStrike" baseline="0" dirty="0">
                <a:latin typeface="Adobe Devanagari" panose="02040503050201020203" pitchFamily="18" charset="0"/>
                <a:cs typeface="Adobe Devanagari" panose="02040503050201020203" pitchFamily="18" charset="0"/>
              </a:rPr>
            </a:br>
            <a:r>
              <a:rPr lang="en-US" sz="4800" b="0" dirty="0">
                <a:latin typeface="Adobe Devanagari" panose="02040503050201020203" pitchFamily="18" charset="0"/>
                <a:cs typeface="Adobe Devanagari" panose="02040503050201020203" pitchFamily="18" charset="0"/>
              </a:rPr>
              <a:t>Utopian Healthcare Presents</a:t>
            </a:r>
            <a:br>
              <a:rPr lang="en-US" b="0" dirty="0">
                <a:latin typeface="Adobe Devanagari" panose="02040503050201020203" pitchFamily="18" charset="0"/>
                <a:cs typeface="Adobe Devanagari" panose="02040503050201020203" pitchFamily="18" charset="0"/>
              </a:rPr>
            </a:br>
            <a:r>
              <a:rPr lang="en-US" b="0" dirty="0">
                <a:latin typeface="Adobe Devanagari" panose="02040503050201020203" pitchFamily="18" charset="0"/>
                <a:cs typeface="Adobe Devanagari" panose="02040503050201020203" pitchFamily="18" charset="0"/>
              </a:rPr>
              <a:t>“</a:t>
            </a:r>
            <a:r>
              <a:rPr lang="en-US" sz="7200" dirty="0">
                <a:latin typeface="Adobe Devanagari" panose="02040503050201020203" pitchFamily="18" charset="0"/>
                <a:cs typeface="Adobe Devanagari" panose="02040503050201020203" pitchFamily="18" charset="0"/>
              </a:rPr>
              <a:t>Be care full” </a:t>
            </a:r>
            <a:br>
              <a:rPr lang="en-US" sz="7200" dirty="0">
                <a:latin typeface="Adobe Devanagari" panose="02040503050201020203" pitchFamily="18" charset="0"/>
                <a:cs typeface="Adobe Devanagari" panose="02040503050201020203" pitchFamily="18" charset="0"/>
              </a:rPr>
            </a:br>
            <a:r>
              <a:rPr lang="en-US" sz="4800" b="0" dirty="0">
                <a:latin typeface="Adobe Devanagari" panose="02040503050201020203" pitchFamily="18" charset="0"/>
                <a:cs typeface="Adobe Devanagari" panose="02040503050201020203" pitchFamily="18" charset="0"/>
              </a:rPr>
              <a:t>WEBINAR SERIES </a:t>
            </a:r>
            <a:r>
              <a:rPr lang="en-US" sz="4400" b="0" dirty="0">
                <a:latin typeface="Adobe Devanagari" panose="02040503050201020203" pitchFamily="18" charset="0"/>
                <a:cs typeface="Adobe Devanagari" panose="02040503050201020203" pitchFamily="18" charset="0"/>
              </a:rPr>
              <a:t>III</a:t>
            </a:r>
            <a:br>
              <a:rPr lang="en-US" sz="6600" b="1" dirty="0">
                <a:latin typeface="Adobe Devanagari" panose="02040503050201020203" pitchFamily="18" charset="0"/>
                <a:cs typeface="Adobe Devanagari" panose="02040503050201020203" pitchFamily="18" charset="0"/>
              </a:rPr>
            </a:br>
            <a:br>
              <a:rPr lang="en-US" b="0" i="0" u="none" strike="noStrike" baseline="0" dirty="0">
                <a:latin typeface="Adobe Devanagari" panose="02040503050201020203" pitchFamily="18" charset="0"/>
                <a:cs typeface="Adobe Devanagari" panose="02040503050201020203" pitchFamily="18" charset="0"/>
              </a:rPr>
            </a:br>
            <a:endParaRPr lang="en-US" b="0" i="0" u="none" strike="noStrike" baseline="0" dirty="0">
              <a:latin typeface="Adobe Devanagari" panose="02040503050201020203" pitchFamily="18" charset="0"/>
              <a:cs typeface="Adobe Devanagari" panose="02040503050201020203" pitchFamily="18" charset="0"/>
            </a:endParaRPr>
          </a:p>
        </p:txBody>
      </p:sp>
      <p:sp>
        <p:nvSpPr>
          <p:cNvPr id="4" name="Subtitle 3">
            <a:extLst>
              <a:ext uri="{FF2B5EF4-FFF2-40B4-BE49-F238E27FC236}">
                <a16:creationId xmlns:a16="http://schemas.microsoft.com/office/drawing/2014/main" id="{064332F7-1F8A-4A11-B105-ED2EF6B6464E}"/>
              </a:ext>
            </a:extLst>
          </p:cNvPr>
          <p:cNvSpPr>
            <a:spLocks noGrp="1"/>
          </p:cNvSpPr>
          <p:nvPr>
            <p:ph type="subTitle" idx="1"/>
          </p:nvPr>
        </p:nvSpPr>
        <p:spPr>
          <a:xfrm>
            <a:off x="1525189" y="5117808"/>
            <a:ext cx="9141619" cy="2003589"/>
          </a:xfrm>
        </p:spPr>
        <p:txBody>
          <a:bodyPr>
            <a:normAutofit/>
          </a:bodyPr>
          <a:lstStyle/>
          <a:p>
            <a:pPr lvl="0"/>
            <a:endParaRPr lang="en-US" sz="5098" b="1" dirty="0">
              <a:latin typeface="Adobe Devanagari" panose="02040503050201020203" pitchFamily="18" charset="0"/>
              <a:cs typeface="Adobe Devanagari" panose="02040503050201020203" pitchFamily="18" charset="0"/>
            </a:endParaRPr>
          </a:p>
          <a:p>
            <a:pPr lvl="0"/>
            <a:endParaRPr lang="en-US" sz="5098" b="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863648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8C85-196D-4C3C-BB10-255CB5BF3BA3}"/>
              </a:ext>
            </a:extLst>
          </p:cNvPr>
          <p:cNvSpPr>
            <a:spLocks noGrp="1"/>
          </p:cNvSpPr>
          <p:nvPr>
            <p:ph type="title"/>
          </p:nvPr>
        </p:nvSpPr>
        <p:spPr>
          <a:xfrm>
            <a:off x="1295400" y="406830"/>
            <a:ext cx="9601200" cy="1485900"/>
          </a:xfrm>
        </p:spPr>
        <p:txBody>
          <a:bodyPr/>
          <a:lstStyle/>
          <a:p>
            <a:pPr marL="0" marR="0" lvl="0" indent="0" defTabSz="457200" rtl="0" eaLnBrk="1" fontAlgn="auto" latinLnBrk="0" hangingPunct="1">
              <a:lnSpc>
                <a:spcPct val="100000"/>
              </a:lnSpc>
              <a:spcBef>
                <a:spcPts val="0"/>
              </a:spcBef>
              <a:spcAft>
                <a:spcPts val="0"/>
              </a:spcAft>
              <a:tabLst/>
              <a:defRPr/>
            </a:pPr>
            <a:r>
              <a:rPr kumimoji="0" lang="en-US" sz="4400" b="1" i="0" u="none" strike="noStrike" kern="1200" cap="none" spc="0" normalizeH="0" baseline="0" noProof="0" dirty="0">
                <a:ln>
                  <a:noFill/>
                </a:ln>
                <a:solidFill>
                  <a:srgbClr val="4C7C99"/>
                </a:solidFill>
                <a:effectLst/>
                <a:uLnTx/>
                <a:uFillTx/>
                <a:latin typeface="Adobe Devanagari"/>
                <a:ea typeface="+mn-ea"/>
                <a:cs typeface="+mn-cs"/>
              </a:rPr>
              <a:t>The Six Domains of Healthcare Quality </a:t>
            </a:r>
            <a:br>
              <a:rPr kumimoji="0" lang="en-NG" sz="4400" b="1" i="0" u="none" strike="noStrike" kern="1200" cap="none" spc="0" normalizeH="0" baseline="0" noProof="0" dirty="0">
                <a:ln>
                  <a:noFill/>
                </a:ln>
                <a:solidFill>
                  <a:srgbClr val="4C7C99"/>
                </a:solidFill>
                <a:effectLst/>
                <a:uLnTx/>
                <a:uFillTx/>
                <a:latin typeface="Adobe Devanagari"/>
                <a:ea typeface="+mn-ea"/>
                <a:cs typeface="+mn-cs"/>
              </a:rPr>
            </a:br>
            <a:endParaRPr lang="en-US" dirty="0"/>
          </a:p>
        </p:txBody>
      </p:sp>
      <p:graphicFrame>
        <p:nvGraphicFramePr>
          <p:cNvPr id="4" name="Diagram 3">
            <a:extLst>
              <a:ext uri="{FF2B5EF4-FFF2-40B4-BE49-F238E27FC236}">
                <a16:creationId xmlns:a16="http://schemas.microsoft.com/office/drawing/2014/main" id="{32809AE2-E436-4FCE-AB23-196FF70E8037}"/>
              </a:ext>
            </a:extLst>
          </p:cNvPr>
          <p:cNvGraphicFramePr/>
          <p:nvPr>
            <p:extLst>
              <p:ext uri="{D42A27DB-BD31-4B8C-83A1-F6EECF244321}">
                <p14:modId xmlns:p14="http://schemas.microsoft.com/office/powerpoint/2010/main" val="2905283452"/>
              </p:ext>
            </p:extLst>
          </p:nvPr>
        </p:nvGraphicFramePr>
        <p:xfrm>
          <a:off x="728421" y="1558553"/>
          <a:ext cx="11303158" cy="4630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69FD845-223C-44A2-88EA-B8CE54E82A36}"/>
              </a:ext>
            </a:extLst>
          </p:cNvPr>
          <p:cNvSpPr txBox="1"/>
          <p:nvPr/>
        </p:nvSpPr>
        <p:spPr>
          <a:xfrm>
            <a:off x="4183612" y="6488331"/>
            <a:ext cx="8730997" cy="307777"/>
          </a:xfrm>
          <a:prstGeom prst="rect">
            <a:avLst/>
          </a:prstGeom>
          <a:noFill/>
        </p:spPr>
        <p:txBody>
          <a:bodyPr wrap="square">
            <a:spAutoFit/>
          </a:bodyPr>
          <a:lstStyle/>
          <a:p>
            <a:r>
              <a:rPr lang="en-US" sz="1400" dirty="0">
                <a:hlinkClick r:id="rId8"/>
              </a:rPr>
              <a:t>https://www.ahrq.gov/talkingquality/measures/six-domains.html</a:t>
            </a:r>
            <a:endParaRPr lang="en-NG" sz="1400" dirty="0"/>
          </a:p>
        </p:txBody>
      </p:sp>
    </p:spTree>
    <p:extLst>
      <p:ext uri="{BB962C8B-B14F-4D97-AF65-F5344CB8AC3E}">
        <p14:creationId xmlns:p14="http://schemas.microsoft.com/office/powerpoint/2010/main" val="2384558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8C85-196D-4C3C-BB10-255CB5BF3BA3}"/>
              </a:ext>
            </a:extLst>
          </p:cNvPr>
          <p:cNvSpPr>
            <a:spLocks noGrp="1"/>
          </p:cNvSpPr>
          <p:nvPr>
            <p:ph type="title"/>
          </p:nvPr>
        </p:nvSpPr>
        <p:spPr>
          <a:xfrm>
            <a:off x="910698" y="209165"/>
            <a:ext cx="9601200" cy="1485900"/>
          </a:xfrm>
        </p:spPr>
        <p:txBody>
          <a:bodyPr/>
          <a:lstStyle/>
          <a:p>
            <a:pPr marL="0" marR="0" lvl="0" indent="0" defTabSz="457200" rtl="0" eaLnBrk="1" fontAlgn="auto" latinLnBrk="0" hangingPunct="1">
              <a:lnSpc>
                <a:spcPct val="100000"/>
              </a:lnSpc>
              <a:spcBef>
                <a:spcPts val="0"/>
              </a:spcBef>
              <a:spcAft>
                <a:spcPts val="0"/>
              </a:spcAft>
              <a:tabLst/>
              <a:defRPr/>
            </a:pPr>
            <a:r>
              <a:rPr kumimoji="0" lang="en-US" sz="4400" b="1" i="0" u="none" strike="noStrike" kern="1200" cap="none" spc="0" normalizeH="0" baseline="0" noProof="0" dirty="0">
                <a:ln>
                  <a:noFill/>
                </a:ln>
                <a:solidFill>
                  <a:srgbClr val="4C7C99"/>
                </a:solidFill>
                <a:effectLst/>
                <a:uLnTx/>
                <a:uFillTx/>
                <a:latin typeface="Adobe Devanagari"/>
                <a:ea typeface="+mn-ea"/>
                <a:cs typeface="+mn-cs"/>
              </a:rPr>
              <a:t>The Six Domains of Healthcare Quality </a:t>
            </a:r>
            <a:br>
              <a:rPr kumimoji="0" lang="en-NG" sz="4400" b="1" i="0" u="none" strike="noStrike" kern="1200" cap="none" spc="0" normalizeH="0" baseline="0" noProof="0" dirty="0">
                <a:ln>
                  <a:noFill/>
                </a:ln>
                <a:solidFill>
                  <a:srgbClr val="4C7C99"/>
                </a:solidFill>
                <a:effectLst/>
                <a:uLnTx/>
                <a:uFillTx/>
                <a:latin typeface="Adobe Devanagari"/>
                <a:ea typeface="+mn-ea"/>
                <a:cs typeface="+mn-cs"/>
              </a:rPr>
            </a:br>
            <a:endParaRPr lang="en-US" dirty="0"/>
          </a:p>
        </p:txBody>
      </p:sp>
      <p:graphicFrame>
        <p:nvGraphicFramePr>
          <p:cNvPr id="4" name="Diagram 3">
            <a:extLst>
              <a:ext uri="{FF2B5EF4-FFF2-40B4-BE49-F238E27FC236}">
                <a16:creationId xmlns:a16="http://schemas.microsoft.com/office/drawing/2014/main" id="{32809AE2-E436-4FCE-AB23-196FF70E8037}"/>
              </a:ext>
            </a:extLst>
          </p:cNvPr>
          <p:cNvGraphicFramePr/>
          <p:nvPr>
            <p:extLst>
              <p:ext uri="{D42A27DB-BD31-4B8C-83A1-F6EECF244321}">
                <p14:modId xmlns:p14="http://schemas.microsoft.com/office/powerpoint/2010/main" val="1853032686"/>
              </p:ext>
            </p:extLst>
          </p:nvPr>
        </p:nvGraphicFramePr>
        <p:xfrm>
          <a:off x="618239" y="844062"/>
          <a:ext cx="11357810" cy="5497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4EE7EB9-49E7-42BC-BACE-9EA2CE7FEFCF}"/>
              </a:ext>
            </a:extLst>
          </p:cNvPr>
          <p:cNvSpPr txBox="1"/>
          <p:nvPr/>
        </p:nvSpPr>
        <p:spPr>
          <a:xfrm>
            <a:off x="4183612" y="6488331"/>
            <a:ext cx="8730997" cy="307777"/>
          </a:xfrm>
          <a:prstGeom prst="rect">
            <a:avLst/>
          </a:prstGeom>
          <a:noFill/>
        </p:spPr>
        <p:txBody>
          <a:bodyPr wrap="square">
            <a:spAutoFit/>
          </a:bodyPr>
          <a:lstStyle/>
          <a:p>
            <a:r>
              <a:rPr lang="en-US" sz="1400" dirty="0">
                <a:hlinkClick r:id="rId7"/>
              </a:rPr>
              <a:t>https://www.ahrq.gov/talkingquality/measures/six-domains.html</a:t>
            </a:r>
            <a:endParaRPr lang="en-NG" sz="1400" dirty="0"/>
          </a:p>
        </p:txBody>
      </p:sp>
    </p:spTree>
    <p:extLst>
      <p:ext uri="{BB962C8B-B14F-4D97-AF65-F5344CB8AC3E}">
        <p14:creationId xmlns:p14="http://schemas.microsoft.com/office/powerpoint/2010/main" val="337048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8C85-196D-4C3C-BB10-255CB5BF3BA3}"/>
              </a:ext>
            </a:extLst>
          </p:cNvPr>
          <p:cNvSpPr>
            <a:spLocks noGrp="1"/>
          </p:cNvSpPr>
          <p:nvPr>
            <p:ph type="title"/>
          </p:nvPr>
        </p:nvSpPr>
        <p:spPr>
          <a:xfrm>
            <a:off x="1115124" y="290840"/>
            <a:ext cx="9601200" cy="1105748"/>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4900" b="1" i="0" u="none" strike="noStrike" kern="1200" cap="none" spc="0" normalizeH="0" baseline="0" noProof="0" dirty="0">
                <a:ln>
                  <a:noFill/>
                </a:ln>
                <a:solidFill>
                  <a:srgbClr val="4C7C99"/>
                </a:solidFill>
                <a:effectLst/>
                <a:uLnTx/>
                <a:uFillTx/>
                <a:latin typeface="Adobe Devanagari"/>
                <a:ea typeface="+mn-ea"/>
                <a:cs typeface="+mn-cs"/>
              </a:rPr>
              <a:t>The Six Domains of Healthcare Quality </a:t>
            </a:r>
            <a:br>
              <a:rPr kumimoji="0" lang="en-NG" sz="4400" b="1" i="0" u="none" strike="noStrike" kern="1200" cap="none" spc="0" normalizeH="0" baseline="0" noProof="0" dirty="0">
                <a:ln>
                  <a:noFill/>
                </a:ln>
                <a:solidFill>
                  <a:srgbClr val="4C7C99"/>
                </a:solidFill>
                <a:effectLst/>
                <a:uLnTx/>
                <a:uFillTx/>
                <a:latin typeface="Adobe Devanagari"/>
                <a:ea typeface="+mn-ea"/>
                <a:cs typeface="+mn-cs"/>
              </a:rPr>
            </a:br>
            <a:endParaRPr lang="en-US" dirty="0"/>
          </a:p>
        </p:txBody>
      </p:sp>
      <p:graphicFrame>
        <p:nvGraphicFramePr>
          <p:cNvPr id="4" name="Diagram 3">
            <a:extLst>
              <a:ext uri="{FF2B5EF4-FFF2-40B4-BE49-F238E27FC236}">
                <a16:creationId xmlns:a16="http://schemas.microsoft.com/office/drawing/2014/main" id="{32809AE2-E436-4FCE-AB23-196FF70E8037}"/>
              </a:ext>
            </a:extLst>
          </p:cNvPr>
          <p:cNvGraphicFramePr/>
          <p:nvPr>
            <p:extLst>
              <p:ext uri="{D42A27DB-BD31-4B8C-83A1-F6EECF244321}">
                <p14:modId xmlns:p14="http://schemas.microsoft.com/office/powerpoint/2010/main" val="2359896805"/>
              </p:ext>
            </p:extLst>
          </p:nvPr>
        </p:nvGraphicFramePr>
        <p:xfrm>
          <a:off x="975744" y="1503809"/>
          <a:ext cx="11402235" cy="5138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56696E9-8ACE-4BED-97B4-1F9247D47DA6}"/>
              </a:ext>
            </a:extLst>
          </p:cNvPr>
          <p:cNvSpPr txBox="1"/>
          <p:nvPr/>
        </p:nvSpPr>
        <p:spPr>
          <a:xfrm>
            <a:off x="4183612" y="6488331"/>
            <a:ext cx="8730997" cy="307777"/>
          </a:xfrm>
          <a:prstGeom prst="rect">
            <a:avLst/>
          </a:prstGeom>
          <a:noFill/>
        </p:spPr>
        <p:txBody>
          <a:bodyPr wrap="square">
            <a:spAutoFit/>
          </a:bodyPr>
          <a:lstStyle/>
          <a:p>
            <a:r>
              <a:rPr lang="en-US" sz="1400" dirty="0">
                <a:hlinkClick r:id="rId7"/>
              </a:rPr>
              <a:t>https://www.ahrq.gov/talkingquality/measures/six-domains.html</a:t>
            </a:r>
            <a:endParaRPr lang="en-NG" sz="1400" dirty="0"/>
          </a:p>
        </p:txBody>
      </p:sp>
    </p:spTree>
    <p:extLst>
      <p:ext uri="{BB962C8B-B14F-4D97-AF65-F5344CB8AC3E}">
        <p14:creationId xmlns:p14="http://schemas.microsoft.com/office/powerpoint/2010/main" val="263306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8C85-196D-4C3C-BB10-255CB5BF3BA3}"/>
              </a:ext>
            </a:extLst>
          </p:cNvPr>
          <p:cNvSpPr>
            <a:spLocks noGrp="1"/>
          </p:cNvSpPr>
          <p:nvPr>
            <p:ph type="title"/>
          </p:nvPr>
        </p:nvSpPr>
        <p:spPr>
          <a:xfrm>
            <a:off x="1295400" y="483207"/>
            <a:ext cx="9601200" cy="1485900"/>
          </a:xfrm>
        </p:spPr>
        <p:txBody>
          <a:bodyPr/>
          <a:lstStyle/>
          <a:p>
            <a:pPr marL="0" marR="0" lvl="0" indent="0" defTabSz="457200" rtl="0" eaLnBrk="1" fontAlgn="auto" latinLnBrk="0" hangingPunct="1">
              <a:lnSpc>
                <a:spcPct val="100000"/>
              </a:lnSpc>
              <a:spcBef>
                <a:spcPts val="0"/>
              </a:spcBef>
              <a:spcAft>
                <a:spcPts val="0"/>
              </a:spcAft>
              <a:tabLst/>
              <a:defRPr/>
            </a:pPr>
            <a:r>
              <a:rPr kumimoji="0" lang="en-US" sz="4400" b="1" i="0" u="none" strike="noStrike" kern="1200" cap="none" spc="0" normalizeH="0" baseline="0" noProof="0" dirty="0">
                <a:ln>
                  <a:noFill/>
                </a:ln>
                <a:solidFill>
                  <a:srgbClr val="4C7C99"/>
                </a:solidFill>
                <a:effectLst/>
                <a:uLnTx/>
                <a:uFillTx/>
                <a:latin typeface="Adobe Devanagari"/>
                <a:ea typeface="+mn-ea"/>
                <a:cs typeface="+mn-cs"/>
              </a:rPr>
              <a:t>The Six Domains of Healthcare Quality </a:t>
            </a:r>
            <a:br>
              <a:rPr kumimoji="0" lang="en-NG" sz="4400" b="1" i="0" u="none" strike="noStrike" kern="1200" cap="none" spc="0" normalizeH="0" baseline="0" noProof="0" dirty="0">
                <a:ln>
                  <a:noFill/>
                </a:ln>
                <a:solidFill>
                  <a:srgbClr val="4C7C99"/>
                </a:solidFill>
                <a:effectLst/>
                <a:uLnTx/>
                <a:uFillTx/>
                <a:latin typeface="Adobe Devanagari"/>
                <a:ea typeface="+mn-ea"/>
                <a:cs typeface="+mn-cs"/>
              </a:rPr>
            </a:br>
            <a:endParaRPr lang="en-US" dirty="0"/>
          </a:p>
        </p:txBody>
      </p:sp>
      <p:graphicFrame>
        <p:nvGraphicFramePr>
          <p:cNvPr id="4" name="Diagram 3">
            <a:extLst>
              <a:ext uri="{FF2B5EF4-FFF2-40B4-BE49-F238E27FC236}">
                <a16:creationId xmlns:a16="http://schemas.microsoft.com/office/drawing/2014/main" id="{32809AE2-E436-4FCE-AB23-196FF70E8037}"/>
              </a:ext>
            </a:extLst>
          </p:cNvPr>
          <p:cNvGraphicFramePr/>
          <p:nvPr>
            <p:extLst>
              <p:ext uri="{D42A27DB-BD31-4B8C-83A1-F6EECF244321}">
                <p14:modId xmlns:p14="http://schemas.microsoft.com/office/powerpoint/2010/main" val="1019104553"/>
              </p:ext>
            </p:extLst>
          </p:nvPr>
        </p:nvGraphicFramePr>
        <p:xfrm>
          <a:off x="1611384" y="1226157"/>
          <a:ext cx="9928829" cy="541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5AC67C4-A46F-4E0B-9A2A-C05A36697A86}"/>
              </a:ext>
            </a:extLst>
          </p:cNvPr>
          <p:cNvSpPr txBox="1"/>
          <p:nvPr/>
        </p:nvSpPr>
        <p:spPr>
          <a:xfrm>
            <a:off x="4183612" y="6488331"/>
            <a:ext cx="8730997" cy="307777"/>
          </a:xfrm>
          <a:prstGeom prst="rect">
            <a:avLst/>
          </a:prstGeom>
          <a:noFill/>
        </p:spPr>
        <p:txBody>
          <a:bodyPr wrap="square">
            <a:spAutoFit/>
          </a:bodyPr>
          <a:lstStyle/>
          <a:p>
            <a:r>
              <a:rPr lang="en-US" sz="1400" dirty="0">
                <a:hlinkClick r:id="rId8"/>
              </a:rPr>
              <a:t>https://www.ahrq.gov/talkingquality/measures/six-domains.html</a:t>
            </a:r>
            <a:endParaRPr lang="en-NG" sz="1400" dirty="0"/>
          </a:p>
        </p:txBody>
      </p:sp>
    </p:spTree>
    <p:extLst>
      <p:ext uri="{BB962C8B-B14F-4D97-AF65-F5344CB8AC3E}">
        <p14:creationId xmlns:p14="http://schemas.microsoft.com/office/powerpoint/2010/main" val="4187306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8C85-196D-4C3C-BB10-255CB5BF3BA3}"/>
              </a:ext>
            </a:extLst>
          </p:cNvPr>
          <p:cNvSpPr>
            <a:spLocks noGrp="1"/>
          </p:cNvSpPr>
          <p:nvPr>
            <p:ph type="title"/>
          </p:nvPr>
        </p:nvSpPr>
        <p:spPr>
          <a:xfrm>
            <a:off x="1108139" y="212173"/>
            <a:ext cx="9601200" cy="1485900"/>
          </a:xfrm>
        </p:spPr>
        <p:txBody>
          <a:bodyPr/>
          <a:lstStyle/>
          <a:p>
            <a:pPr marL="0" marR="0" lvl="0" indent="0" defTabSz="457200" rtl="0" eaLnBrk="1" fontAlgn="auto" latinLnBrk="0" hangingPunct="1">
              <a:lnSpc>
                <a:spcPct val="100000"/>
              </a:lnSpc>
              <a:spcBef>
                <a:spcPts val="0"/>
              </a:spcBef>
              <a:spcAft>
                <a:spcPts val="0"/>
              </a:spcAft>
              <a:tabLst/>
              <a:defRPr/>
            </a:pPr>
            <a:r>
              <a:rPr kumimoji="0" lang="en-US" sz="4400" b="1" i="0" u="none" strike="noStrike" kern="1200" cap="none" spc="0" normalizeH="0" baseline="0" noProof="0" dirty="0">
                <a:ln>
                  <a:noFill/>
                </a:ln>
                <a:solidFill>
                  <a:srgbClr val="4C7C99"/>
                </a:solidFill>
                <a:effectLst/>
                <a:uLnTx/>
                <a:uFillTx/>
                <a:latin typeface="Adobe Devanagari"/>
                <a:ea typeface="+mn-ea"/>
                <a:cs typeface="+mn-cs"/>
              </a:rPr>
              <a:t>The Six Domains of Healthcare Quality </a:t>
            </a:r>
            <a:br>
              <a:rPr kumimoji="0" lang="en-NG" sz="4400" b="1" i="0" u="none" strike="noStrike" kern="1200" cap="none" spc="0" normalizeH="0" baseline="0" noProof="0" dirty="0">
                <a:ln>
                  <a:noFill/>
                </a:ln>
                <a:solidFill>
                  <a:srgbClr val="4C7C99"/>
                </a:solidFill>
                <a:effectLst/>
                <a:uLnTx/>
                <a:uFillTx/>
                <a:latin typeface="Adobe Devanagari"/>
                <a:ea typeface="+mn-ea"/>
                <a:cs typeface="+mn-cs"/>
              </a:rPr>
            </a:br>
            <a:endParaRPr lang="en-US" dirty="0"/>
          </a:p>
        </p:txBody>
      </p:sp>
      <p:graphicFrame>
        <p:nvGraphicFramePr>
          <p:cNvPr id="4" name="Diagram 3">
            <a:extLst>
              <a:ext uri="{FF2B5EF4-FFF2-40B4-BE49-F238E27FC236}">
                <a16:creationId xmlns:a16="http://schemas.microsoft.com/office/drawing/2014/main" id="{32809AE2-E436-4FCE-AB23-196FF70E8037}"/>
              </a:ext>
            </a:extLst>
          </p:cNvPr>
          <p:cNvGraphicFramePr/>
          <p:nvPr>
            <p:extLst>
              <p:ext uri="{D42A27DB-BD31-4B8C-83A1-F6EECF244321}">
                <p14:modId xmlns:p14="http://schemas.microsoft.com/office/powerpoint/2010/main" val="4090937144"/>
              </p:ext>
            </p:extLst>
          </p:nvPr>
        </p:nvGraphicFramePr>
        <p:xfrm>
          <a:off x="1108139" y="955123"/>
          <a:ext cx="10630980" cy="611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AA8908C-7AEE-4AA9-BA7B-61CFF9F166CE}"/>
              </a:ext>
            </a:extLst>
          </p:cNvPr>
          <p:cNvSpPr txBox="1"/>
          <p:nvPr/>
        </p:nvSpPr>
        <p:spPr>
          <a:xfrm>
            <a:off x="4183612" y="6488331"/>
            <a:ext cx="8730997" cy="307777"/>
          </a:xfrm>
          <a:prstGeom prst="rect">
            <a:avLst/>
          </a:prstGeom>
          <a:noFill/>
        </p:spPr>
        <p:txBody>
          <a:bodyPr wrap="square">
            <a:spAutoFit/>
          </a:bodyPr>
          <a:lstStyle/>
          <a:p>
            <a:r>
              <a:rPr lang="en-US" sz="1400" dirty="0">
                <a:hlinkClick r:id="rId8"/>
              </a:rPr>
              <a:t>https://www.ahrq.gov/talkingquality/measures/six-domains.html</a:t>
            </a:r>
            <a:endParaRPr lang="en-NG" sz="1400" dirty="0"/>
          </a:p>
        </p:txBody>
      </p:sp>
    </p:spTree>
    <p:extLst>
      <p:ext uri="{BB962C8B-B14F-4D97-AF65-F5344CB8AC3E}">
        <p14:creationId xmlns:p14="http://schemas.microsoft.com/office/powerpoint/2010/main" val="129416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8C85-196D-4C3C-BB10-255CB5BF3BA3}"/>
              </a:ext>
            </a:extLst>
          </p:cNvPr>
          <p:cNvSpPr>
            <a:spLocks noGrp="1"/>
          </p:cNvSpPr>
          <p:nvPr>
            <p:ph type="title"/>
          </p:nvPr>
        </p:nvSpPr>
        <p:spPr>
          <a:xfrm>
            <a:off x="905145" y="200139"/>
            <a:ext cx="9601200" cy="1485900"/>
          </a:xfrm>
        </p:spPr>
        <p:txBody>
          <a:bodyPr/>
          <a:lstStyle/>
          <a:p>
            <a:pPr marL="0" marR="0" lvl="0" indent="0" defTabSz="457200" rtl="0" eaLnBrk="1" fontAlgn="auto" latinLnBrk="0" hangingPunct="1">
              <a:lnSpc>
                <a:spcPct val="100000"/>
              </a:lnSpc>
              <a:spcBef>
                <a:spcPts val="0"/>
              </a:spcBef>
              <a:spcAft>
                <a:spcPts val="0"/>
              </a:spcAft>
              <a:tabLst/>
              <a:defRPr/>
            </a:pPr>
            <a:r>
              <a:rPr kumimoji="0" lang="en-US" sz="4400" b="1" i="0" u="none" strike="noStrike" kern="1200" cap="none" spc="0" normalizeH="0" baseline="0" noProof="0" dirty="0">
                <a:ln>
                  <a:noFill/>
                </a:ln>
                <a:solidFill>
                  <a:srgbClr val="4C7C99"/>
                </a:solidFill>
                <a:effectLst/>
                <a:uLnTx/>
                <a:uFillTx/>
                <a:latin typeface="Adobe Devanagari"/>
                <a:ea typeface="+mn-ea"/>
                <a:cs typeface="+mn-cs"/>
              </a:rPr>
              <a:t>The Six Domains of Healthcare Quality </a:t>
            </a:r>
            <a:br>
              <a:rPr kumimoji="0" lang="en-NG" sz="4400" b="1" i="0" u="none" strike="noStrike" kern="1200" cap="none" spc="0" normalizeH="0" baseline="0" noProof="0" dirty="0">
                <a:ln>
                  <a:noFill/>
                </a:ln>
                <a:solidFill>
                  <a:srgbClr val="4C7C99"/>
                </a:solidFill>
                <a:effectLst/>
                <a:uLnTx/>
                <a:uFillTx/>
                <a:latin typeface="Adobe Devanagari"/>
                <a:ea typeface="+mn-ea"/>
                <a:cs typeface="+mn-cs"/>
              </a:rPr>
            </a:br>
            <a:endParaRPr lang="en-US" dirty="0"/>
          </a:p>
        </p:txBody>
      </p:sp>
      <p:graphicFrame>
        <p:nvGraphicFramePr>
          <p:cNvPr id="4" name="Diagram 3">
            <a:extLst>
              <a:ext uri="{FF2B5EF4-FFF2-40B4-BE49-F238E27FC236}">
                <a16:creationId xmlns:a16="http://schemas.microsoft.com/office/drawing/2014/main" id="{32809AE2-E436-4FCE-AB23-196FF70E8037}"/>
              </a:ext>
            </a:extLst>
          </p:cNvPr>
          <p:cNvGraphicFramePr/>
          <p:nvPr>
            <p:extLst>
              <p:ext uri="{D42A27DB-BD31-4B8C-83A1-F6EECF244321}">
                <p14:modId xmlns:p14="http://schemas.microsoft.com/office/powerpoint/2010/main" val="3417399473"/>
              </p:ext>
            </p:extLst>
          </p:nvPr>
        </p:nvGraphicFramePr>
        <p:xfrm>
          <a:off x="1467852" y="945397"/>
          <a:ext cx="10299031" cy="5193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916791B-0D59-49E7-AEB6-B0DC80F51F8D}"/>
              </a:ext>
            </a:extLst>
          </p:cNvPr>
          <p:cNvSpPr txBox="1"/>
          <p:nvPr/>
        </p:nvSpPr>
        <p:spPr>
          <a:xfrm>
            <a:off x="3569676" y="6288529"/>
            <a:ext cx="7387625" cy="369332"/>
          </a:xfrm>
          <a:prstGeom prst="rect">
            <a:avLst/>
          </a:prstGeom>
          <a:noFill/>
        </p:spPr>
        <p:txBody>
          <a:bodyPr wrap="square">
            <a:spAutoFit/>
          </a:bodyPr>
          <a:lstStyle/>
          <a:p>
            <a:r>
              <a:rPr lang="en-US" sz="1800" dirty="0">
                <a:hlinkClick r:id="rId7"/>
              </a:rPr>
              <a:t>https://www.ahrq.gov/talkingquality/measures/six-domains.html</a:t>
            </a:r>
            <a:endParaRPr lang="en-NG" sz="1800" dirty="0"/>
          </a:p>
        </p:txBody>
      </p:sp>
    </p:spTree>
    <p:extLst>
      <p:ext uri="{BB962C8B-B14F-4D97-AF65-F5344CB8AC3E}">
        <p14:creationId xmlns:p14="http://schemas.microsoft.com/office/powerpoint/2010/main" val="815787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1013-6D86-4676-B459-32988D034591}"/>
              </a:ext>
            </a:extLst>
          </p:cNvPr>
          <p:cNvSpPr>
            <a:spLocks noGrp="1"/>
          </p:cNvSpPr>
          <p:nvPr>
            <p:ph type="title"/>
          </p:nvPr>
        </p:nvSpPr>
        <p:spPr>
          <a:xfrm>
            <a:off x="1096667" y="371960"/>
            <a:ext cx="9895183" cy="860741"/>
          </a:xfrm>
        </p:spPr>
        <p:txBody>
          <a:bodyPr/>
          <a:lstStyle/>
          <a:p>
            <a:r>
              <a:rPr lang="en-US" b="1" dirty="0">
                <a:solidFill>
                  <a:schemeClr val="tx1"/>
                </a:solidFill>
              </a:rPr>
              <a:t>GUESS WHAT?</a:t>
            </a:r>
            <a:endParaRPr lang="en-NG" b="1" dirty="0">
              <a:solidFill>
                <a:schemeClr val="tx1"/>
              </a:solidFill>
            </a:endParaRPr>
          </a:p>
        </p:txBody>
      </p:sp>
      <p:sp>
        <p:nvSpPr>
          <p:cNvPr id="6" name="Thought Bubble: Cloud 5">
            <a:extLst>
              <a:ext uri="{FF2B5EF4-FFF2-40B4-BE49-F238E27FC236}">
                <a16:creationId xmlns:a16="http://schemas.microsoft.com/office/drawing/2014/main" id="{994E75FB-928C-4256-B6BA-210C91EB90F6}"/>
              </a:ext>
            </a:extLst>
          </p:cNvPr>
          <p:cNvSpPr/>
          <p:nvPr/>
        </p:nvSpPr>
        <p:spPr>
          <a:xfrm>
            <a:off x="2274363" y="1232701"/>
            <a:ext cx="4203032" cy="3577390"/>
          </a:xfrm>
          <a:prstGeom prst="cloudCallout">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rPr>
              <a:t>“Outcomes aren’t really random”</a:t>
            </a:r>
          </a:p>
          <a:p>
            <a:pPr algn="ctr"/>
            <a:r>
              <a:rPr lang="en-US" sz="2800" dirty="0">
                <a:solidFill>
                  <a:schemeClr val="tx2"/>
                </a:solidFill>
              </a:rPr>
              <a:t>-Roger L. Martin</a:t>
            </a:r>
            <a:endParaRPr lang="en-NG" sz="2800" dirty="0">
              <a:solidFill>
                <a:schemeClr val="tx2"/>
              </a:solidFill>
            </a:endParaRPr>
          </a:p>
        </p:txBody>
      </p:sp>
      <p:sp>
        <p:nvSpPr>
          <p:cNvPr id="7" name="Speech Bubble: Oval 6">
            <a:extLst>
              <a:ext uri="{FF2B5EF4-FFF2-40B4-BE49-F238E27FC236}">
                <a16:creationId xmlns:a16="http://schemas.microsoft.com/office/drawing/2014/main" id="{D5A02CA0-D636-4919-A866-18D3769EA753}"/>
              </a:ext>
            </a:extLst>
          </p:cNvPr>
          <p:cNvSpPr/>
          <p:nvPr/>
        </p:nvSpPr>
        <p:spPr>
          <a:xfrm>
            <a:off x="7211543" y="1005716"/>
            <a:ext cx="3978442" cy="3710756"/>
          </a:xfrm>
          <a:prstGeom prst="wedgeEllipseCallou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Its not rocket science, Your input towards your health or the health of your client largely determines the health outcome you get</a:t>
            </a:r>
            <a:endParaRPr lang="en-NG" sz="2400" dirty="0">
              <a:solidFill>
                <a:schemeClr val="tx2"/>
              </a:solidFill>
            </a:endParaRPr>
          </a:p>
        </p:txBody>
      </p:sp>
    </p:spTree>
    <p:extLst>
      <p:ext uri="{BB962C8B-B14F-4D97-AF65-F5344CB8AC3E}">
        <p14:creationId xmlns:p14="http://schemas.microsoft.com/office/powerpoint/2010/main" val="490406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5" descr="AdobeStock_182863825">
            <a:extLst>
              <a:ext uri="{FF2B5EF4-FFF2-40B4-BE49-F238E27FC236}">
                <a16:creationId xmlns:a16="http://schemas.microsoft.com/office/drawing/2014/main" id="{32BDBD5F-D49B-4F78-ACA4-F7C02D247831}"/>
              </a:ext>
            </a:extLst>
          </p:cNvPr>
          <p:cNvPicPr>
            <a:picLocks noChangeAspect="1"/>
          </p:cNvPicPr>
          <p:nvPr isPhoto="1"/>
        </p:nvPicPr>
        <p:blipFill rotWithShape="1">
          <a:blip r:embed="rId2">
            <a:alphaModFix amt="35000"/>
            <a:extLst>
              <a:ext uri="{28A0092B-C50C-407E-A947-70E740481C1C}">
                <a14:useLocalDpi xmlns:a14="http://schemas.microsoft.com/office/drawing/2010/main" val="0"/>
              </a:ext>
            </a:extLst>
          </a:blip>
          <a:srcRect l="14366" r="29189"/>
          <a:stretch/>
        </p:blipFill>
        <p:spPr>
          <a:xfrm>
            <a:off x="98104" y="179486"/>
            <a:ext cx="12192001" cy="6857990"/>
          </a:xfrm>
          <a:prstGeom prst="rect">
            <a:avLst/>
          </a:prstGeom>
        </p:spPr>
      </p:pic>
      <p:sp>
        <p:nvSpPr>
          <p:cNvPr id="8" name="Flowchart: Connector 7">
            <a:extLst>
              <a:ext uri="{FF2B5EF4-FFF2-40B4-BE49-F238E27FC236}">
                <a16:creationId xmlns:a16="http://schemas.microsoft.com/office/drawing/2014/main" id="{8A3D0BB6-EF7D-4EE0-9405-7232EE7D2AD5}"/>
              </a:ext>
            </a:extLst>
          </p:cNvPr>
          <p:cNvSpPr/>
          <p:nvPr/>
        </p:nvSpPr>
        <p:spPr>
          <a:xfrm>
            <a:off x="-1058301" y="1295708"/>
            <a:ext cx="6081948" cy="4897777"/>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pPr marL="384048" algn="ctr" defTabSz="914400">
              <a:lnSpc>
                <a:spcPct val="120000"/>
              </a:lnSpc>
              <a:spcAft>
                <a:spcPts val="200"/>
              </a:spcAft>
              <a:buFont typeface="Franklin Gothic Book" panose="020B0503020102020204" pitchFamily="34" charset="0"/>
            </a:pPr>
            <a:r>
              <a:rPr lang="en-US" sz="3200" dirty="0">
                <a:ln w="0"/>
                <a:solidFill>
                  <a:schemeClr val="tx1"/>
                </a:solidFill>
                <a:effectLst>
                  <a:outerShdw blurRad="38100" dist="19050" dir="2700000" algn="tl" rotWithShape="0">
                    <a:schemeClr val="dk1">
                      <a:alpha val="40000"/>
                    </a:schemeClr>
                  </a:outerShdw>
                </a:effectLst>
                <a:latin typeface="Adobe Devanagari" panose="02040503050201020203" pitchFamily="18" charset="0"/>
                <a:cs typeface="Adobe Devanagari" panose="02040503050201020203" pitchFamily="18" charset="0"/>
              </a:rPr>
              <a:t>To promote patient safety,  health care providers and recipients of healthcare both have complementary  roles to play in ensuring healthcare quality. </a:t>
            </a:r>
          </a:p>
        </p:txBody>
      </p:sp>
      <p:cxnSp>
        <p:nvCxnSpPr>
          <p:cNvPr id="3" name="Straight Arrow Connector 2">
            <a:extLst>
              <a:ext uri="{FF2B5EF4-FFF2-40B4-BE49-F238E27FC236}">
                <a16:creationId xmlns:a16="http://schemas.microsoft.com/office/drawing/2014/main" id="{AAB9F432-405E-4355-A8E7-69618D1E43CB}"/>
              </a:ext>
            </a:extLst>
          </p:cNvPr>
          <p:cNvCxnSpPr/>
          <p:nvPr/>
        </p:nvCxnSpPr>
        <p:spPr>
          <a:xfrm>
            <a:off x="2813538" y="607502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42705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69EE7C11-77A6-4FBB-849B-2E188EBD0EB8}"/>
              </a:ext>
            </a:extLst>
          </p:cNvPr>
          <p:cNvPicPr>
            <a:picLocks noChangeAspect="1"/>
          </p:cNvPicPr>
          <p:nvPr/>
        </p:nvPicPr>
        <p:blipFill rotWithShape="1">
          <a:blip r:embed="rId3">
            <a:extLst>
              <a:ext uri="{28A0092B-C50C-407E-A947-70E740481C1C}">
                <a14:useLocalDpi xmlns:a14="http://schemas.microsoft.com/office/drawing/2010/main" val="0"/>
              </a:ext>
            </a:extLst>
          </a:blip>
          <a:srcRect r="38708"/>
          <a:stretch/>
        </p:blipFill>
        <p:spPr>
          <a:xfrm>
            <a:off x="-181113" y="0"/>
            <a:ext cx="12040042" cy="6536266"/>
          </a:xfrm>
          <a:prstGeom prst="rect">
            <a:avLst/>
          </a:prstGeom>
        </p:spPr>
      </p:pic>
      <p:sp>
        <p:nvSpPr>
          <p:cNvPr id="4" name="TextBox 3">
            <a:extLst>
              <a:ext uri="{FF2B5EF4-FFF2-40B4-BE49-F238E27FC236}">
                <a16:creationId xmlns:a16="http://schemas.microsoft.com/office/drawing/2014/main" id="{43B26946-E1DA-4559-8C56-C6B95E786F4B}"/>
              </a:ext>
            </a:extLst>
          </p:cNvPr>
          <p:cNvSpPr txBox="1"/>
          <p:nvPr/>
        </p:nvSpPr>
        <p:spPr>
          <a:xfrm>
            <a:off x="4065498" y="0"/>
            <a:ext cx="5694017" cy="769441"/>
          </a:xfrm>
          <a:prstGeom prst="rect">
            <a:avLst/>
          </a:prstGeom>
          <a:noFill/>
        </p:spPr>
        <p:txBody>
          <a:bodyPr wrap="square" rtlCol="0">
            <a:spAutoFit/>
          </a:bodyPr>
          <a:lstStyle/>
          <a:p>
            <a:r>
              <a:rPr lang="en-US" sz="4400" dirty="0">
                <a:solidFill>
                  <a:schemeClr val="tx2"/>
                </a:solidFill>
              </a:rPr>
              <a:t>My Story -1</a:t>
            </a:r>
          </a:p>
        </p:txBody>
      </p:sp>
    </p:spTree>
    <p:extLst>
      <p:ext uri="{BB962C8B-B14F-4D97-AF65-F5344CB8AC3E}">
        <p14:creationId xmlns:p14="http://schemas.microsoft.com/office/powerpoint/2010/main" val="120783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8BFDB3F-A2A8-4950-8155-7AB19D368B63}"/>
              </a:ext>
            </a:extLst>
          </p:cNvPr>
          <p:cNvGraphicFramePr>
            <a:graphicFrameLocks noGrp="1"/>
          </p:cNvGraphicFramePr>
          <p:nvPr/>
        </p:nvGraphicFramePr>
        <p:xfrm>
          <a:off x="847763" y="120786"/>
          <a:ext cx="11209917" cy="5996249"/>
        </p:xfrm>
        <a:graphic>
          <a:graphicData uri="http://schemas.openxmlformats.org/drawingml/2006/table">
            <a:tbl>
              <a:tblPr firstRow="1" bandRow="1">
                <a:tableStyleId>{BDBED569-4797-4DF1-A0F4-6AAB3CD982D8}</a:tableStyleId>
              </a:tblPr>
              <a:tblGrid>
                <a:gridCol w="1522286">
                  <a:extLst>
                    <a:ext uri="{9D8B030D-6E8A-4147-A177-3AD203B41FA5}">
                      <a16:colId xmlns:a16="http://schemas.microsoft.com/office/drawing/2014/main" val="2393480397"/>
                    </a:ext>
                  </a:extLst>
                </a:gridCol>
                <a:gridCol w="4278125">
                  <a:extLst>
                    <a:ext uri="{9D8B030D-6E8A-4147-A177-3AD203B41FA5}">
                      <a16:colId xmlns:a16="http://schemas.microsoft.com/office/drawing/2014/main" val="3117587591"/>
                    </a:ext>
                  </a:extLst>
                </a:gridCol>
                <a:gridCol w="5409506">
                  <a:extLst>
                    <a:ext uri="{9D8B030D-6E8A-4147-A177-3AD203B41FA5}">
                      <a16:colId xmlns:a16="http://schemas.microsoft.com/office/drawing/2014/main" val="3161235698"/>
                    </a:ext>
                  </a:extLst>
                </a:gridCol>
              </a:tblGrid>
              <a:tr h="902102">
                <a:tc>
                  <a:txBody>
                    <a:bodyPr/>
                    <a:lstStyle/>
                    <a:p>
                      <a:r>
                        <a:rPr lang="en-US" dirty="0"/>
                        <a:t>Domain of Quality</a:t>
                      </a:r>
                    </a:p>
                    <a:p>
                      <a:endParaRPr lang="en-US" dirty="0"/>
                    </a:p>
                    <a:p>
                      <a:endParaRPr lang="en-US" dirty="0"/>
                    </a:p>
                  </a:txBody>
                  <a:tcPr/>
                </a:tc>
                <a:tc>
                  <a:txBody>
                    <a:bodyPr/>
                    <a:lstStyle/>
                    <a:p>
                      <a:r>
                        <a:rPr lang="en-US" dirty="0"/>
                        <a:t>Patient Role</a:t>
                      </a:r>
                    </a:p>
                  </a:txBody>
                  <a:tcPr/>
                </a:tc>
                <a:tc>
                  <a:txBody>
                    <a:bodyPr/>
                    <a:lstStyle/>
                    <a:p>
                      <a:r>
                        <a:rPr lang="en-US" dirty="0"/>
                        <a:t>Care Provider Role</a:t>
                      </a:r>
                    </a:p>
                  </a:txBody>
                  <a:tcPr/>
                </a:tc>
                <a:extLst>
                  <a:ext uri="{0D108BD9-81ED-4DB2-BD59-A6C34878D82A}">
                    <a16:rowId xmlns:a16="http://schemas.microsoft.com/office/drawing/2014/main" val="1417255204"/>
                  </a:ext>
                </a:extLst>
              </a:tr>
              <a:tr h="742098">
                <a:tc>
                  <a:txBody>
                    <a:bodyPr/>
                    <a:lstStyle/>
                    <a:p>
                      <a:r>
                        <a:rPr lang="en-US" dirty="0"/>
                        <a:t>Safe</a:t>
                      </a:r>
                    </a:p>
                  </a:txBody>
                  <a:tcPr/>
                </a:tc>
                <a:tc>
                  <a:txBody>
                    <a:bodyPr/>
                    <a:lstStyle/>
                    <a:p>
                      <a:r>
                        <a:rPr lang="en-US" dirty="0"/>
                        <a:t>Ask The right questions</a:t>
                      </a:r>
                    </a:p>
                    <a:p>
                      <a:r>
                        <a:rPr lang="en-US" dirty="0"/>
                        <a:t>Know your numbers</a:t>
                      </a:r>
                    </a:p>
                    <a:p>
                      <a:r>
                        <a:rPr lang="en-US" dirty="0"/>
                        <a:t>Seek qualified care</a:t>
                      </a:r>
                    </a:p>
                  </a:txBody>
                  <a:tcPr/>
                </a:tc>
                <a:tc>
                  <a:txBody>
                    <a:bodyPr/>
                    <a:lstStyle/>
                    <a:p>
                      <a:r>
                        <a:rPr lang="en-US" dirty="0"/>
                        <a:t>Zero harm </a:t>
                      </a:r>
                    </a:p>
                  </a:txBody>
                  <a:tcPr/>
                </a:tc>
                <a:extLst>
                  <a:ext uri="{0D108BD9-81ED-4DB2-BD59-A6C34878D82A}">
                    <a16:rowId xmlns:a16="http://schemas.microsoft.com/office/drawing/2014/main" val="177824856"/>
                  </a:ext>
                </a:extLst>
              </a:tr>
              <a:tr h="742098">
                <a:tc>
                  <a:txBody>
                    <a:bodyPr/>
                    <a:lstStyle/>
                    <a:p>
                      <a:r>
                        <a:rPr lang="en-US" dirty="0"/>
                        <a:t>Timely</a:t>
                      </a:r>
                    </a:p>
                  </a:txBody>
                  <a:tcPr/>
                </a:tc>
                <a:tc>
                  <a:txBody>
                    <a:bodyPr/>
                    <a:lstStyle/>
                    <a:p>
                      <a:r>
                        <a:rPr lang="en-US" dirty="0"/>
                        <a:t>Seek care early</a:t>
                      </a:r>
                    </a:p>
                  </a:txBody>
                  <a:tcPr/>
                </a:tc>
                <a:tc>
                  <a:txBody>
                    <a:bodyPr/>
                    <a:lstStyle/>
                    <a:p>
                      <a:r>
                        <a:rPr lang="en-US" dirty="0"/>
                        <a:t>Prompt care</a:t>
                      </a:r>
                    </a:p>
                    <a:p>
                      <a:r>
                        <a:rPr lang="en-US" dirty="0"/>
                        <a:t>Know your limits</a:t>
                      </a:r>
                    </a:p>
                    <a:p>
                      <a:r>
                        <a:rPr lang="en-US" dirty="0"/>
                        <a:t>Early referral</a:t>
                      </a:r>
                    </a:p>
                  </a:txBody>
                  <a:tcPr/>
                </a:tc>
                <a:extLst>
                  <a:ext uri="{0D108BD9-81ED-4DB2-BD59-A6C34878D82A}">
                    <a16:rowId xmlns:a16="http://schemas.microsoft.com/office/drawing/2014/main" val="4038225417"/>
                  </a:ext>
                </a:extLst>
              </a:tr>
              <a:tr h="742098">
                <a:tc>
                  <a:txBody>
                    <a:bodyPr/>
                    <a:lstStyle/>
                    <a:p>
                      <a:r>
                        <a:rPr lang="en-US" dirty="0"/>
                        <a:t>Effective </a:t>
                      </a:r>
                    </a:p>
                  </a:txBody>
                  <a:tcPr/>
                </a:tc>
                <a:tc>
                  <a:txBody>
                    <a:bodyPr/>
                    <a:lstStyle/>
                    <a:p>
                      <a:r>
                        <a:rPr lang="en-US" dirty="0"/>
                        <a:t>Pay attention to the effect of care</a:t>
                      </a:r>
                    </a:p>
                    <a:p>
                      <a:r>
                        <a:rPr lang="en-US" dirty="0"/>
                        <a:t>Look for signs of improvement/worsening</a:t>
                      </a:r>
                    </a:p>
                  </a:txBody>
                  <a:tcPr/>
                </a:tc>
                <a:tc>
                  <a:txBody>
                    <a:bodyPr/>
                    <a:lstStyle/>
                    <a:p>
                      <a:r>
                        <a:rPr lang="en-US" dirty="0"/>
                        <a:t>Evidence Based Practice (EBP)</a:t>
                      </a:r>
                    </a:p>
                    <a:p>
                      <a:r>
                        <a:rPr lang="en-US" dirty="0"/>
                        <a:t>Empower patient to  lead in care management</a:t>
                      </a:r>
                    </a:p>
                  </a:txBody>
                  <a:tcPr/>
                </a:tc>
                <a:extLst>
                  <a:ext uri="{0D108BD9-81ED-4DB2-BD59-A6C34878D82A}">
                    <a16:rowId xmlns:a16="http://schemas.microsoft.com/office/drawing/2014/main" val="858094015"/>
                  </a:ext>
                </a:extLst>
              </a:tr>
              <a:tr h="742098">
                <a:tc>
                  <a:txBody>
                    <a:bodyPr/>
                    <a:lstStyle/>
                    <a:p>
                      <a:r>
                        <a:rPr lang="en-US" dirty="0"/>
                        <a:t>Efficient </a:t>
                      </a:r>
                    </a:p>
                  </a:txBody>
                  <a:tcPr/>
                </a:tc>
                <a:tc>
                  <a:txBody>
                    <a:bodyPr/>
                    <a:lstStyle/>
                    <a:p>
                      <a:r>
                        <a:rPr lang="en-US" dirty="0"/>
                        <a:t>Choose preventive care</a:t>
                      </a:r>
                    </a:p>
                    <a:p>
                      <a:r>
                        <a:rPr lang="en-US" dirty="0"/>
                        <a:t>Choose safe care</a:t>
                      </a:r>
                    </a:p>
                  </a:txBody>
                  <a:tcPr/>
                </a:tc>
                <a:tc>
                  <a:txBody>
                    <a:bodyPr/>
                    <a:lstStyle/>
                    <a:p>
                      <a:r>
                        <a:rPr lang="en-US" dirty="0"/>
                        <a:t>Avoid waste</a:t>
                      </a:r>
                    </a:p>
                  </a:txBody>
                  <a:tcPr/>
                </a:tc>
                <a:extLst>
                  <a:ext uri="{0D108BD9-81ED-4DB2-BD59-A6C34878D82A}">
                    <a16:rowId xmlns:a16="http://schemas.microsoft.com/office/drawing/2014/main" val="1096065485"/>
                  </a:ext>
                </a:extLst>
              </a:tr>
              <a:tr h="742098">
                <a:tc>
                  <a:txBody>
                    <a:bodyPr/>
                    <a:lstStyle/>
                    <a:p>
                      <a:r>
                        <a:rPr lang="en-US" dirty="0"/>
                        <a:t>Equitable </a:t>
                      </a:r>
                    </a:p>
                  </a:txBody>
                  <a:tcPr/>
                </a:tc>
                <a:tc>
                  <a:txBody>
                    <a:bodyPr/>
                    <a:lstStyle/>
                    <a:p>
                      <a:r>
                        <a:rPr lang="en-US" dirty="0"/>
                        <a:t>Utilize available healthcare resources provided. </a:t>
                      </a:r>
                    </a:p>
                  </a:txBody>
                  <a:tcPr/>
                </a:tc>
                <a:tc>
                  <a:txBody>
                    <a:bodyPr/>
                    <a:lstStyle/>
                    <a:p>
                      <a:r>
                        <a:rPr lang="en-US" dirty="0"/>
                        <a:t>No Variation </a:t>
                      </a:r>
                    </a:p>
                    <a:p>
                      <a:r>
                        <a:rPr lang="en-US" dirty="0"/>
                        <a:t>No discrimination</a:t>
                      </a:r>
                    </a:p>
                  </a:txBody>
                  <a:tcPr/>
                </a:tc>
                <a:extLst>
                  <a:ext uri="{0D108BD9-81ED-4DB2-BD59-A6C34878D82A}">
                    <a16:rowId xmlns:a16="http://schemas.microsoft.com/office/drawing/2014/main" val="631775845"/>
                  </a:ext>
                </a:extLst>
              </a:tr>
              <a:tr h="752435">
                <a:tc>
                  <a:txBody>
                    <a:bodyPr/>
                    <a:lstStyle/>
                    <a:p>
                      <a:r>
                        <a:rPr lang="en-US" dirty="0"/>
                        <a:t>Patient Centered </a:t>
                      </a:r>
                    </a:p>
                  </a:txBody>
                  <a:tcPr/>
                </a:tc>
                <a:tc>
                  <a:txBody>
                    <a:bodyPr/>
                    <a:lstStyle/>
                    <a:p>
                      <a:r>
                        <a:rPr lang="en-US" dirty="0"/>
                        <a:t>Be involved </a:t>
                      </a:r>
                    </a:p>
                    <a:p>
                      <a:r>
                        <a:rPr lang="en-US" dirty="0"/>
                        <a:t>Take the lead </a:t>
                      </a:r>
                    </a:p>
                  </a:txBody>
                  <a:tcPr/>
                </a:tc>
                <a:tc>
                  <a:txBody>
                    <a:bodyPr/>
                    <a:lstStyle/>
                    <a:p>
                      <a:r>
                        <a:rPr lang="en-US" dirty="0"/>
                        <a:t>Co-produce health</a:t>
                      </a:r>
                    </a:p>
                  </a:txBody>
                  <a:tcPr/>
                </a:tc>
                <a:extLst>
                  <a:ext uri="{0D108BD9-81ED-4DB2-BD59-A6C34878D82A}">
                    <a16:rowId xmlns:a16="http://schemas.microsoft.com/office/drawing/2014/main" val="121814544"/>
                  </a:ext>
                </a:extLst>
              </a:tr>
            </a:tbl>
          </a:graphicData>
        </a:graphic>
      </p:graphicFrame>
    </p:spTree>
    <p:extLst>
      <p:ext uri="{BB962C8B-B14F-4D97-AF65-F5344CB8AC3E}">
        <p14:creationId xmlns:p14="http://schemas.microsoft.com/office/powerpoint/2010/main" val="284580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 screen with text&#10;&#10;Description automatically generated">
            <a:extLst>
              <a:ext uri="{FF2B5EF4-FFF2-40B4-BE49-F238E27FC236}">
                <a16:creationId xmlns:a16="http://schemas.microsoft.com/office/drawing/2014/main" id="{31B1841E-247F-40AE-824E-11C5DCEBA1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5675" y="0"/>
            <a:ext cx="8121111" cy="6858001"/>
          </a:xfrm>
        </p:spPr>
      </p:pic>
    </p:spTree>
    <p:extLst>
      <p:ext uri="{BB962C8B-B14F-4D97-AF65-F5344CB8AC3E}">
        <p14:creationId xmlns:p14="http://schemas.microsoft.com/office/powerpoint/2010/main" val="283319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olated image of cute adorable dark skinned schoolboy wearing white t-shirt posing in blank yellow studio with confident cheerful smile because he received high marks for maths test at school">
            <a:extLst>
              <a:ext uri="{FF2B5EF4-FFF2-40B4-BE49-F238E27FC236}">
                <a16:creationId xmlns:a16="http://schemas.microsoft.com/office/drawing/2014/main" id="{30B1FAF2-603A-4939-9934-BBC5E03BD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819" y="867905"/>
            <a:ext cx="5679450" cy="4959458"/>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Connector 2">
            <a:extLst>
              <a:ext uri="{FF2B5EF4-FFF2-40B4-BE49-F238E27FC236}">
                <a16:creationId xmlns:a16="http://schemas.microsoft.com/office/drawing/2014/main" id="{A4F8FDB1-9C84-4525-8994-35798F6B235B}"/>
              </a:ext>
            </a:extLst>
          </p:cNvPr>
          <p:cNvSpPr/>
          <p:nvPr/>
        </p:nvSpPr>
        <p:spPr>
          <a:xfrm>
            <a:off x="5408910" y="1367725"/>
            <a:ext cx="4153545" cy="412254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Boil That Changed Our lives Forever</a:t>
            </a:r>
            <a:endParaRPr lang="en-NG" sz="3600" dirty="0"/>
          </a:p>
        </p:txBody>
      </p:sp>
      <p:sp>
        <p:nvSpPr>
          <p:cNvPr id="4" name="TextBox 3">
            <a:extLst>
              <a:ext uri="{FF2B5EF4-FFF2-40B4-BE49-F238E27FC236}">
                <a16:creationId xmlns:a16="http://schemas.microsoft.com/office/drawing/2014/main" id="{36555EDB-0225-4F27-B27F-F5344C65638B}"/>
              </a:ext>
            </a:extLst>
          </p:cNvPr>
          <p:cNvSpPr txBox="1"/>
          <p:nvPr/>
        </p:nvSpPr>
        <p:spPr>
          <a:xfrm>
            <a:off x="3799544" y="61993"/>
            <a:ext cx="3936570" cy="1046440"/>
          </a:xfrm>
          <a:prstGeom prst="rect">
            <a:avLst/>
          </a:prstGeom>
          <a:noFill/>
        </p:spPr>
        <p:txBody>
          <a:bodyPr wrap="square" rtlCol="0">
            <a:spAutoFit/>
          </a:bodyPr>
          <a:lstStyle/>
          <a:p>
            <a:r>
              <a:rPr lang="en-US" sz="4400" dirty="0"/>
              <a:t>My Story -3</a:t>
            </a:r>
          </a:p>
          <a:p>
            <a:endParaRPr lang="en-NG" dirty="0"/>
          </a:p>
        </p:txBody>
      </p:sp>
      <p:sp>
        <p:nvSpPr>
          <p:cNvPr id="5" name="Isosceles Triangle 4">
            <a:extLst>
              <a:ext uri="{FF2B5EF4-FFF2-40B4-BE49-F238E27FC236}">
                <a16:creationId xmlns:a16="http://schemas.microsoft.com/office/drawing/2014/main" id="{119E85C4-B24C-4821-98C0-2417DF605647}"/>
              </a:ext>
            </a:extLst>
          </p:cNvPr>
          <p:cNvSpPr/>
          <p:nvPr/>
        </p:nvSpPr>
        <p:spPr>
          <a:xfrm rot="19871875">
            <a:off x="10894678" y="4978445"/>
            <a:ext cx="1055071" cy="1023656"/>
          </a:xfrm>
          <a:prstGeom prst="triangle">
            <a:avLst/>
          </a:prstGeom>
          <a:solidFill>
            <a:srgbClr val="FFC000"/>
          </a:solidFill>
          <a:ln>
            <a:noFill/>
          </a:ln>
          <a:effectLst>
            <a:outerShdw blurRad="190500" dist="635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Isosceles Triangle 6">
            <a:extLst>
              <a:ext uri="{FF2B5EF4-FFF2-40B4-BE49-F238E27FC236}">
                <a16:creationId xmlns:a16="http://schemas.microsoft.com/office/drawing/2014/main" id="{88152051-4121-416B-B871-92C1FF2FA834}"/>
              </a:ext>
            </a:extLst>
          </p:cNvPr>
          <p:cNvSpPr/>
          <p:nvPr/>
        </p:nvSpPr>
        <p:spPr>
          <a:xfrm rot="5400000">
            <a:off x="10894677" y="477398"/>
            <a:ext cx="1055071" cy="1023656"/>
          </a:xfrm>
          <a:prstGeom prst="triangle">
            <a:avLst/>
          </a:prstGeom>
          <a:solidFill>
            <a:schemeClr val="tx1"/>
          </a:solidFill>
          <a:ln>
            <a:noFill/>
          </a:ln>
          <a:effectLst>
            <a:outerShdw blurRad="190500" dist="635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071579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8BFDB3F-A2A8-4950-8155-7AB19D368B63}"/>
              </a:ext>
            </a:extLst>
          </p:cNvPr>
          <p:cNvGraphicFramePr>
            <a:graphicFrameLocks noGrp="1"/>
          </p:cNvGraphicFramePr>
          <p:nvPr>
            <p:extLst>
              <p:ext uri="{D42A27DB-BD31-4B8C-83A1-F6EECF244321}">
                <p14:modId xmlns:p14="http://schemas.microsoft.com/office/powerpoint/2010/main" val="4080212550"/>
              </p:ext>
            </p:extLst>
          </p:nvPr>
        </p:nvGraphicFramePr>
        <p:xfrm>
          <a:off x="774915" y="123986"/>
          <a:ext cx="11282766" cy="5994659"/>
        </p:xfrm>
        <a:graphic>
          <a:graphicData uri="http://schemas.openxmlformats.org/drawingml/2006/table">
            <a:tbl>
              <a:tblPr firstRow="1" bandRow="1">
                <a:tableStyleId>{BDBED569-4797-4DF1-A0F4-6AAB3CD982D8}</a:tableStyleId>
              </a:tblPr>
              <a:tblGrid>
                <a:gridCol w="1532179">
                  <a:extLst>
                    <a:ext uri="{9D8B030D-6E8A-4147-A177-3AD203B41FA5}">
                      <a16:colId xmlns:a16="http://schemas.microsoft.com/office/drawing/2014/main" val="2393480397"/>
                    </a:ext>
                  </a:extLst>
                </a:gridCol>
                <a:gridCol w="4305927">
                  <a:extLst>
                    <a:ext uri="{9D8B030D-6E8A-4147-A177-3AD203B41FA5}">
                      <a16:colId xmlns:a16="http://schemas.microsoft.com/office/drawing/2014/main" val="3117587591"/>
                    </a:ext>
                  </a:extLst>
                </a:gridCol>
                <a:gridCol w="5444660">
                  <a:extLst>
                    <a:ext uri="{9D8B030D-6E8A-4147-A177-3AD203B41FA5}">
                      <a16:colId xmlns:a16="http://schemas.microsoft.com/office/drawing/2014/main" val="3161235698"/>
                    </a:ext>
                  </a:extLst>
                </a:gridCol>
              </a:tblGrid>
              <a:tr h="1188086">
                <a:tc>
                  <a:txBody>
                    <a:bodyPr/>
                    <a:lstStyle/>
                    <a:p>
                      <a:r>
                        <a:rPr lang="en-US" dirty="0"/>
                        <a:t>Domain of Quality</a:t>
                      </a:r>
                    </a:p>
                    <a:p>
                      <a:endParaRPr lang="en-US" dirty="0"/>
                    </a:p>
                    <a:p>
                      <a:endParaRPr lang="en-US" dirty="0"/>
                    </a:p>
                  </a:txBody>
                  <a:tcPr/>
                </a:tc>
                <a:tc>
                  <a:txBody>
                    <a:bodyPr/>
                    <a:lstStyle/>
                    <a:p>
                      <a:r>
                        <a:rPr lang="en-US" dirty="0"/>
                        <a:t>Patient Role</a:t>
                      </a:r>
                    </a:p>
                  </a:txBody>
                  <a:tcPr/>
                </a:tc>
                <a:tc>
                  <a:txBody>
                    <a:bodyPr/>
                    <a:lstStyle/>
                    <a:p>
                      <a:r>
                        <a:rPr lang="en-US" dirty="0"/>
                        <a:t>Care Provider Role</a:t>
                      </a:r>
                    </a:p>
                  </a:txBody>
                  <a:tcPr/>
                </a:tc>
                <a:extLst>
                  <a:ext uri="{0D108BD9-81ED-4DB2-BD59-A6C34878D82A}">
                    <a16:rowId xmlns:a16="http://schemas.microsoft.com/office/drawing/2014/main" val="1417255204"/>
                  </a:ext>
                </a:extLst>
              </a:tr>
              <a:tr h="913912">
                <a:tc>
                  <a:txBody>
                    <a:bodyPr/>
                    <a:lstStyle/>
                    <a:p>
                      <a:r>
                        <a:rPr lang="en-US" dirty="0"/>
                        <a:t>Safe</a:t>
                      </a:r>
                    </a:p>
                  </a:txBody>
                  <a:tcPr/>
                </a:tc>
                <a:tc>
                  <a:txBody>
                    <a:bodyPr/>
                    <a:lstStyle/>
                    <a:p>
                      <a:r>
                        <a:rPr lang="en-US" dirty="0"/>
                        <a:t>Ask The right questions</a:t>
                      </a:r>
                    </a:p>
                    <a:p>
                      <a:r>
                        <a:rPr lang="en-US" dirty="0"/>
                        <a:t>Know your numbers</a:t>
                      </a:r>
                    </a:p>
                    <a:p>
                      <a:r>
                        <a:rPr lang="en-US" dirty="0"/>
                        <a:t>Seek qualified care</a:t>
                      </a:r>
                    </a:p>
                  </a:txBody>
                  <a:tcPr/>
                </a:tc>
                <a:tc>
                  <a:txBody>
                    <a:bodyPr/>
                    <a:lstStyle/>
                    <a:p>
                      <a:r>
                        <a:rPr lang="en-US" dirty="0"/>
                        <a:t>Zero harm </a:t>
                      </a:r>
                    </a:p>
                  </a:txBody>
                  <a:tcPr/>
                </a:tc>
                <a:extLst>
                  <a:ext uri="{0D108BD9-81ED-4DB2-BD59-A6C34878D82A}">
                    <a16:rowId xmlns:a16="http://schemas.microsoft.com/office/drawing/2014/main" val="177824856"/>
                  </a:ext>
                </a:extLst>
              </a:tr>
              <a:tr h="913912">
                <a:tc>
                  <a:txBody>
                    <a:bodyPr/>
                    <a:lstStyle/>
                    <a:p>
                      <a:r>
                        <a:rPr lang="en-US" dirty="0"/>
                        <a:t>Timely</a:t>
                      </a:r>
                    </a:p>
                  </a:txBody>
                  <a:tcPr/>
                </a:tc>
                <a:tc>
                  <a:txBody>
                    <a:bodyPr/>
                    <a:lstStyle/>
                    <a:p>
                      <a:r>
                        <a:rPr lang="en-US" dirty="0"/>
                        <a:t>Seek care early</a:t>
                      </a:r>
                    </a:p>
                  </a:txBody>
                  <a:tcPr/>
                </a:tc>
                <a:tc>
                  <a:txBody>
                    <a:bodyPr/>
                    <a:lstStyle/>
                    <a:p>
                      <a:r>
                        <a:rPr lang="en-US" dirty="0"/>
                        <a:t>Prompt care</a:t>
                      </a:r>
                    </a:p>
                    <a:p>
                      <a:r>
                        <a:rPr lang="en-US" dirty="0"/>
                        <a:t>Know your limits</a:t>
                      </a:r>
                    </a:p>
                    <a:p>
                      <a:r>
                        <a:rPr lang="en-US" dirty="0"/>
                        <a:t>Early referral</a:t>
                      </a:r>
                    </a:p>
                  </a:txBody>
                  <a:tcPr/>
                </a:tc>
                <a:extLst>
                  <a:ext uri="{0D108BD9-81ED-4DB2-BD59-A6C34878D82A}">
                    <a16:rowId xmlns:a16="http://schemas.microsoft.com/office/drawing/2014/main" val="4038225417"/>
                  </a:ext>
                </a:extLst>
              </a:tr>
              <a:tr h="741702">
                <a:tc>
                  <a:txBody>
                    <a:bodyPr/>
                    <a:lstStyle/>
                    <a:p>
                      <a:r>
                        <a:rPr lang="en-US" dirty="0"/>
                        <a:t>Effective </a:t>
                      </a:r>
                    </a:p>
                  </a:txBody>
                  <a:tcPr/>
                </a:tc>
                <a:tc>
                  <a:txBody>
                    <a:bodyPr/>
                    <a:lstStyle/>
                    <a:p>
                      <a:r>
                        <a:rPr lang="en-US" dirty="0"/>
                        <a:t>Pay attention to the effect of care</a:t>
                      </a:r>
                    </a:p>
                    <a:p>
                      <a:r>
                        <a:rPr lang="en-US" dirty="0"/>
                        <a:t>Look for signs of improvement/worsening</a:t>
                      </a:r>
                    </a:p>
                  </a:txBody>
                  <a:tcPr/>
                </a:tc>
                <a:tc>
                  <a:txBody>
                    <a:bodyPr/>
                    <a:lstStyle/>
                    <a:p>
                      <a:r>
                        <a:rPr lang="en-US" dirty="0"/>
                        <a:t>Evidence Based Practice (EBP)</a:t>
                      </a:r>
                    </a:p>
                    <a:p>
                      <a:r>
                        <a:rPr lang="en-US" dirty="0"/>
                        <a:t>Empower patient to  lead in care management</a:t>
                      </a:r>
                    </a:p>
                  </a:txBody>
                  <a:tcPr/>
                </a:tc>
                <a:extLst>
                  <a:ext uri="{0D108BD9-81ED-4DB2-BD59-A6C34878D82A}">
                    <a16:rowId xmlns:a16="http://schemas.microsoft.com/office/drawing/2014/main" val="858094015"/>
                  </a:ext>
                </a:extLst>
              </a:tr>
              <a:tr h="741702">
                <a:tc>
                  <a:txBody>
                    <a:bodyPr/>
                    <a:lstStyle/>
                    <a:p>
                      <a:r>
                        <a:rPr lang="en-US" dirty="0"/>
                        <a:t>Efficient </a:t>
                      </a:r>
                    </a:p>
                  </a:txBody>
                  <a:tcPr/>
                </a:tc>
                <a:tc>
                  <a:txBody>
                    <a:bodyPr/>
                    <a:lstStyle/>
                    <a:p>
                      <a:r>
                        <a:rPr lang="en-US" dirty="0"/>
                        <a:t>Choose preventive care</a:t>
                      </a:r>
                    </a:p>
                    <a:p>
                      <a:r>
                        <a:rPr lang="en-US" dirty="0"/>
                        <a:t>Choose safe care</a:t>
                      </a:r>
                    </a:p>
                  </a:txBody>
                  <a:tcPr/>
                </a:tc>
                <a:tc>
                  <a:txBody>
                    <a:bodyPr/>
                    <a:lstStyle/>
                    <a:p>
                      <a:r>
                        <a:rPr lang="en-US" dirty="0"/>
                        <a:t>Avoid waste</a:t>
                      </a:r>
                    </a:p>
                  </a:txBody>
                  <a:tcPr/>
                </a:tc>
                <a:extLst>
                  <a:ext uri="{0D108BD9-81ED-4DB2-BD59-A6C34878D82A}">
                    <a16:rowId xmlns:a16="http://schemas.microsoft.com/office/drawing/2014/main" val="1096065485"/>
                  </a:ext>
                </a:extLst>
              </a:tr>
              <a:tr h="741702">
                <a:tc>
                  <a:txBody>
                    <a:bodyPr/>
                    <a:lstStyle/>
                    <a:p>
                      <a:r>
                        <a:rPr lang="en-US" dirty="0"/>
                        <a:t>Equitable </a:t>
                      </a:r>
                    </a:p>
                  </a:txBody>
                  <a:tcPr/>
                </a:tc>
                <a:tc>
                  <a:txBody>
                    <a:bodyPr/>
                    <a:lstStyle/>
                    <a:p>
                      <a:r>
                        <a:rPr lang="en-US" dirty="0"/>
                        <a:t>Utilize available healthcare resources provided. </a:t>
                      </a:r>
                    </a:p>
                  </a:txBody>
                  <a:tcPr/>
                </a:tc>
                <a:tc>
                  <a:txBody>
                    <a:bodyPr/>
                    <a:lstStyle/>
                    <a:p>
                      <a:r>
                        <a:rPr lang="en-US" dirty="0"/>
                        <a:t>No Variation </a:t>
                      </a:r>
                    </a:p>
                    <a:p>
                      <a:r>
                        <a:rPr lang="en-US" dirty="0"/>
                        <a:t>No discrimination</a:t>
                      </a:r>
                    </a:p>
                  </a:txBody>
                  <a:tcPr/>
                </a:tc>
                <a:extLst>
                  <a:ext uri="{0D108BD9-81ED-4DB2-BD59-A6C34878D82A}">
                    <a16:rowId xmlns:a16="http://schemas.microsoft.com/office/drawing/2014/main" val="631775845"/>
                  </a:ext>
                </a:extLst>
              </a:tr>
              <a:tr h="752033">
                <a:tc>
                  <a:txBody>
                    <a:bodyPr/>
                    <a:lstStyle/>
                    <a:p>
                      <a:r>
                        <a:rPr lang="en-US" dirty="0"/>
                        <a:t>Patient Centered </a:t>
                      </a:r>
                    </a:p>
                  </a:txBody>
                  <a:tcPr/>
                </a:tc>
                <a:tc>
                  <a:txBody>
                    <a:bodyPr/>
                    <a:lstStyle/>
                    <a:p>
                      <a:r>
                        <a:rPr lang="en-US" dirty="0"/>
                        <a:t>Be involved </a:t>
                      </a:r>
                    </a:p>
                    <a:p>
                      <a:r>
                        <a:rPr lang="en-US" dirty="0"/>
                        <a:t>Take the lead </a:t>
                      </a:r>
                    </a:p>
                  </a:txBody>
                  <a:tcPr/>
                </a:tc>
                <a:tc>
                  <a:txBody>
                    <a:bodyPr/>
                    <a:lstStyle/>
                    <a:p>
                      <a:r>
                        <a:rPr lang="en-US" dirty="0"/>
                        <a:t>Co-produce health</a:t>
                      </a:r>
                    </a:p>
                  </a:txBody>
                  <a:tcPr/>
                </a:tc>
                <a:extLst>
                  <a:ext uri="{0D108BD9-81ED-4DB2-BD59-A6C34878D82A}">
                    <a16:rowId xmlns:a16="http://schemas.microsoft.com/office/drawing/2014/main" val="121814544"/>
                  </a:ext>
                </a:extLst>
              </a:tr>
            </a:tbl>
          </a:graphicData>
        </a:graphic>
      </p:graphicFrame>
    </p:spTree>
    <p:extLst>
      <p:ext uri="{BB962C8B-B14F-4D97-AF65-F5344CB8AC3E}">
        <p14:creationId xmlns:p14="http://schemas.microsoft.com/office/powerpoint/2010/main" val="1448404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Pregnant woman touching her belly">
            <a:extLst>
              <a:ext uri="{FF2B5EF4-FFF2-40B4-BE49-F238E27FC236}">
                <a16:creationId xmlns:a16="http://schemas.microsoft.com/office/drawing/2014/main" id="{54EB5F81-EF82-4C5B-A47F-C8072A931D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6325" y="1123527"/>
            <a:ext cx="3441557" cy="4604800"/>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Connector 9">
            <a:extLst>
              <a:ext uri="{FF2B5EF4-FFF2-40B4-BE49-F238E27FC236}">
                <a16:creationId xmlns:a16="http://schemas.microsoft.com/office/drawing/2014/main" id="{0BC8133D-5EA0-439A-A8A3-6BCF60224580}"/>
              </a:ext>
            </a:extLst>
          </p:cNvPr>
          <p:cNvSpPr/>
          <p:nvPr/>
        </p:nvSpPr>
        <p:spPr>
          <a:xfrm>
            <a:off x="7181700" y="1786550"/>
            <a:ext cx="3427522" cy="3281396"/>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rPr>
              <a:t>My Third Pregnancy Blood Group Saga</a:t>
            </a:r>
          </a:p>
        </p:txBody>
      </p:sp>
      <p:sp>
        <p:nvSpPr>
          <p:cNvPr id="2" name="TextBox 1">
            <a:extLst>
              <a:ext uri="{FF2B5EF4-FFF2-40B4-BE49-F238E27FC236}">
                <a16:creationId xmlns:a16="http://schemas.microsoft.com/office/drawing/2014/main" id="{1E3C8D75-ABB3-4DF9-9A94-25B74CC3F827}"/>
              </a:ext>
            </a:extLst>
          </p:cNvPr>
          <p:cNvSpPr txBox="1"/>
          <p:nvPr/>
        </p:nvSpPr>
        <p:spPr>
          <a:xfrm>
            <a:off x="9616012" y="543691"/>
            <a:ext cx="2077872" cy="1446550"/>
          </a:xfrm>
          <a:prstGeom prst="rect">
            <a:avLst/>
          </a:prstGeom>
          <a:noFill/>
        </p:spPr>
        <p:txBody>
          <a:bodyPr wrap="square" rtlCol="0">
            <a:spAutoFit/>
          </a:bodyPr>
          <a:lstStyle/>
          <a:p>
            <a:r>
              <a:rPr lang="en-US" sz="8800" b="1" dirty="0">
                <a:solidFill>
                  <a:schemeClr val="tx2"/>
                </a:solidFill>
              </a:rPr>
              <a:t>B+?</a:t>
            </a:r>
            <a:endParaRPr lang="en-NG" sz="8800" b="1" dirty="0">
              <a:solidFill>
                <a:schemeClr val="tx2"/>
              </a:solidFill>
            </a:endParaRPr>
          </a:p>
        </p:txBody>
      </p:sp>
      <p:sp>
        <p:nvSpPr>
          <p:cNvPr id="4" name="TextBox 3">
            <a:extLst>
              <a:ext uri="{FF2B5EF4-FFF2-40B4-BE49-F238E27FC236}">
                <a16:creationId xmlns:a16="http://schemas.microsoft.com/office/drawing/2014/main" id="{838A2F6C-A2E3-4A2B-8B9C-EC0E4FF0C3E7}"/>
              </a:ext>
            </a:extLst>
          </p:cNvPr>
          <p:cNvSpPr txBox="1"/>
          <p:nvPr/>
        </p:nvSpPr>
        <p:spPr>
          <a:xfrm>
            <a:off x="4028712" y="-225750"/>
            <a:ext cx="4019542" cy="769441"/>
          </a:xfrm>
          <a:prstGeom prst="rect">
            <a:avLst/>
          </a:prstGeom>
          <a:noFill/>
        </p:spPr>
        <p:txBody>
          <a:bodyPr wrap="square" rtlCol="0">
            <a:spAutoFit/>
          </a:bodyPr>
          <a:lstStyle/>
          <a:p>
            <a:r>
              <a:rPr lang="en-US" sz="4400" dirty="0">
                <a:solidFill>
                  <a:schemeClr val="tx2"/>
                </a:solidFill>
              </a:rPr>
              <a:t>My Story -2</a:t>
            </a:r>
          </a:p>
        </p:txBody>
      </p:sp>
      <p:sp>
        <p:nvSpPr>
          <p:cNvPr id="6" name="TextBox 5">
            <a:extLst>
              <a:ext uri="{FF2B5EF4-FFF2-40B4-BE49-F238E27FC236}">
                <a16:creationId xmlns:a16="http://schemas.microsoft.com/office/drawing/2014/main" id="{5D6EF221-D212-48E5-99C3-525D9C007028}"/>
              </a:ext>
            </a:extLst>
          </p:cNvPr>
          <p:cNvSpPr txBox="1"/>
          <p:nvPr/>
        </p:nvSpPr>
        <p:spPr>
          <a:xfrm>
            <a:off x="6386766" y="516681"/>
            <a:ext cx="2077872" cy="1446550"/>
          </a:xfrm>
          <a:prstGeom prst="rect">
            <a:avLst/>
          </a:prstGeom>
          <a:noFill/>
        </p:spPr>
        <p:txBody>
          <a:bodyPr wrap="square" rtlCol="0">
            <a:spAutoFit/>
          </a:bodyPr>
          <a:lstStyle/>
          <a:p>
            <a:r>
              <a:rPr lang="en-US" sz="8800" b="1" dirty="0">
                <a:solidFill>
                  <a:schemeClr val="tx2"/>
                </a:solidFill>
              </a:rPr>
              <a:t>A+?</a:t>
            </a:r>
            <a:endParaRPr lang="en-NG" sz="8800" b="1" dirty="0">
              <a:solidFill>
                <a:schemeClr val="tx2"/>
              </a:solidFill>
            </a:endParaRPr>
          </a:p>
        </p:txBody>
      </p:sp>
      <p:pic>
        <p:nvPicPr>
          <p:cNvPr id="7" name="Picture 6" descr="A picture containing person, holding, object, hand&#10;&#10;Description automatically generated">
            <a:extLst>
              <a:ext uri="{FF2B5EF4-FFF2-40B4-BE49-F238E27FC236}">
                <a16:creationId xmlns:a16="http://schemas.microsoft.com/office/drawing/2014/main" id="{01C6C703-163F-4E06-B26C-813D97449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6012" y="5173315"/>
            <a:ext cx="1727157" cy="1110023"/>
          </a:xfrm>
          <a:prstGeom prst="rect">
            <a:avLst/>
          </a:prstGeom>
        </p:spPr>
      </p:pic>
    </p:spTree>
    <p:extLst>
      <p:ext uri="{BB962C8B-B14F-4D97-AF65-F5344CB8AC3E}">
        <p14:creationId xmlns:p14="http://schemas.microsoft.com/office/powerpoint/2010/main" val="2829276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8BFDB3F-A2A8-4950-8155-7AB19D368B63}"/>
              </a:ext>
            </a:extLst>
          </p:cNvPr>
          <p:cNvGraphicFramePr>
            <a:graphicFrameLocks noGrp="1"/>
          </p:cNvGraphicFramePr>
          <p:nvPr>
            <p:extLst>
              <p:ext uri="{D42A27DB-BD31-4B8C-83A1-F6EECF244321}">
                <p14:modId xmlns:p14="http://schemas.microsoft.com/office/powerpoint/2010/main" val="3035328374"/>
              </p:ext>
            </p:extLst>
          </p:nvPr>
        </p:nvGraphicFramePr>
        <p:xfrm>
          <a:off x="847763" y="120786"/>
          <a:ext cx="11209917" cy="5996249"/>
        </p:xfrm>
        <a:graphic>
          <a:graphicData uri="http://schemas.openxmlformats.org/drawingml/2006/table">
            <a:tbl>
              <a:tblPr firstRow="1" bandRow="1">
                <a:tableStyleId>{BDBED569-4797-4DF1-A0F4-6AAB3CD982D8}</a:tableStyleId>
              </a:tblPr>
              <a:tblGrid>
                <a:gridCol w="1522286">
                  <a:extLst>
                    <a:ext uri="{9D8B030D-6E8A-4147-A177-3AD203B41FA5}">
                      <a16:colId xmlns:a16="http://schemas.microsoft.com/office/drawing/2014/main" val="2393480397"/>
                    </a:ext>
                  </a:extLst>
                </a:gridCol>
                <a:gridCol w="4278125">
                  <a:extLst>
                    <a:ext uri="{9D8B030D-6E8A-4147-A177-3AD203B41FA5}">
                      <a16:colId xmlns:a16="http://schemas.microsoft.com/office/drawing/2014/main" val="3117587591"/>
                    </a:ext>
                  </a:extLst>
                </a:gridCol>
                <a:gridCol w="5409506">
                  <a:extLst>
                    <a:ext uri="{9D8B030D-6E8A-4147-A177-3AD203B41FA5}">
                      <a16:colId xmlns:a16="http://schemas.microsoft.com/office/drawing/2014/main" val="3161235698"/>
                    </a:ext>
                  </a:extLst>
                </a:gridCol>
              </a:tblGrid>
              <a:tr h="902102">
                <a:tc>
                  <a:txBody>
                    <a:bodyPr/>
                    <a:lstStyle/>
                    <a:p>
                      <a:r>
                        <a:rPr lang="en-US" dirty="0"/>
                        <a:t>Domain of Quality</a:t>
                      </a:r>
                    </a:p>
                    <a:p>
                      <a:endParaRPr lang="en-US" dirty="0"/>
                    </a:p>
                    <a:p>
                      <a:endParaRPr lang="en-US" dirty="0"/>
                    </a:p>
                  </a:txBody>
                  <a:tcPr/>
                </a:tc>
                <a:tc>
                  <a:txBody>
                    <a:bodyPr/>
                    <a:lstStyle/>
                    <a:p>
                      <a:r>
                        <a:rPr lang="en-US" dirty="0"/>
                        <a:t>Patient Role</a:t>
                      </a:r>
                    </a:p>
                  </a:txBody>
                  <a:tcPr/>
                </a:tc>
                <a:tc>
                  <a:txBody>
                    <a:bodyPr/>
                    <a:lstStyle/>
                    <a:p>
                      <a:r>
                        <a:rPr lang="en-US" dirty="0"/>
                        <a:t>Care Provider Role</a:t>
                      </a:r>
                    </a:p>
                  </a:txBody>
                  <a:tcPr/>
                </a:tc>
                <a:extLst>
                  <a:ext uri="{0D108BD9-81ED-4DB2-BD59-A6C34878D82A}">
                    <a16:rowId xmlns:a16="http://schemas.microsoft.com/office/drawing/2014/main" val="1417255204"/>
                  </a:ext>
                </a:extLst>
              </a:tr>
              <a:tr h="742098">
                <a:tc>
                  <a:txBody>
                    <a:bodyPr/>
                    <a:lstStyle/>
                    <a:p>
                      <a:r>
                        <a:rPr lang="en-US" dirty="0"/>
                        <a:t>Safe</a:t>
                      </a:r>
                    </a:p>
                  </a:txBody>
                  <a:tcPr/>
                </a:tc>
                <a:tc>
                  <a:txBody>
                    <a:bodyPr/>
                    <a:lstStyle/>
                    <a:p>
                      <a:r>
                        <a:rPr lang="en-US" dirty="0"/>
                        <a:t>Ask The right questions</a:t>
                      </a:r>
                    </a:p>
                    <a:p>
                      <a:r>
                        <a:rPr lang="en-US" dirty="0"/>
                        <a:t>Know your numbers</a:t>
                      </a:r>
                    </a:p>
                    <a:p>
                      <a:r>
                        <a:rPr lang="en-US" dirty="0"/>
                        <a:t>Seek qualified care</a:t>
                      </a:r>
                    </a:p>
                  </a:txBody>
                  <a:tcPr/>
                </a:tc>
                <a:tc>
                  <a:txBody>
                    <a:bodyPr/>
                    <a:lstStyle/>
                    <a:p>
                      <a:r>
                        <a:rPr lang="en-US" dirty="0"/>
                        <a:t>Zero harm </a:t>
                      </a:r>
                    </a:p>
                  </a:txBody>
                  <a:tcPr/>
                </a:tc>
                <a:extLst>
                  <a:ext uri="{0D108BD9-81ED-4DB2-BD59-A6C34878D82A}">
                    <a16:rowId xmlns:a16="http://schemas.microsoft.com/office/drawing/2014/main" val="177824856"/>
                  </a:ext>
                </a:extLst>
              </a:tr>
              <a:tr h="742098">
                <a:tc>
                  <a:txBody>
                    <a:bodyPr/>
                    <a:lstStyle/>
                    <a:p>
                      <a:r>
                        <a:rPr lang="en-US" dirty="0"/>
                        <a:t>Timely</a:t>
                      </a:r>
                    </a:p>
                  </a:txBody>
                  <a:tcPr/>
                </a:tc>
                <a:tc>
                  <a:txBody>
                    <a:bodyPr/>
                    <a:lstStyle/>
                    <a:p>
                      <a:r>
                        <a:rPr lang="en-US" dirty="0"/>
                        <a:t>Seek care early</a:t>
                      </a:r>
                    </a:p>
                  </a:txBody>
                  <a:tcPr/>
                </a:tc>
                <a:tc>
                  <a:txBody>
                    <a:bodyPr/>
                    <a:lstStyle/>
                    <a:p>
                      <a:r>
                        <a:rPr lang="en-US" dirty="0"/>
                        <a:t>Prompt care</a:t>
                      </a:r>
                    </a:p>
                    <a:p>
                      <a:r>
                        <a:rPr lang="en-US" dirty="0"/>
                        <a:t>Know your limits</a:t>
                      </a:r>
                    </a:p>
                    <a:p>
                      <a:r>
                        <a:rPr lang="en-US" dirty="0"/>
                        <a:t>Early referral</a:t>
                      </a:r>
                    </a:p>
                  </a:txBody>
                  <a:tcPr/>
                </a:tc>
                <a:extLst>
                  <a:ext uri="{0D108BD9-81ED-4DB2-BD59-A6C34878D82A}">
                    <a16:rowId xmlns:a16="http://schemas.microsoft.com/office/drawing/2014/main" val="4038225417"/>
                  </a:ext>
                </a:extLst>
              </a:tr>
              <a:tr h="742098">
                <a:tc>
                  <a:txBody>
                    <a:bodyPr/>
                    <a:lstStyle/>
                    <a:p>
                      <a:r>
                        <a:rPr lang="en-US" dirty="0"/>
                        <a:t>Effective </a:t>
                      </a:r>
                    </a:p>
                  </a:txBody>
                  <a:tcPr/>
                </a:tc>
                <a:tc>
                  <a:txBody>
                    <a:bodyPr/>
                    <a:lstStyle/>
                    <a:p>
                      <a:r>
                        <a:rPr lang="en-US" dirty="0"/>
                        <a:t>Pay attention to the effect of care</a:t>
                      </a:r>
                    </a:p>
                    <a:p>
                      <a:r>
                        <a:rPr lang="en-US" dirty="0"/>
                        <a:t>Look for signs of improvement/worsening</a:t>
                      </a:r>
                    </a:p>
                  </a:txBody>
                  <a:tcPr/>
                </a:tc>
                <a:tc>
                  <a:txBody>
                    <a:bodyPr/>
                    <a:lstStyle/>
                    <a:p>
                      <a:r>
                        <a:rPr lang="en-US" dirty="0"/>
                        <a:t>Evidence Based Practice (EBP)</a:t>
                      </a:r>
                    </a:p>
                    <a:p>
                      <a:r>
                        <a:rPr lang="en-US" dirty="0"/>
                        <a:t>Empower patient to  lead in care management</a:t>
                      </a:r>
                    </a:p>
                  </a:txBody>
                  <a:tcPr/>
                </a:tc>
                <a:extLst>
                  <a:ext uri="{0D108BD9-81ED-4DB2-BD59-A6C34878D82A}">
                    <a16:rowId xmlns:a16="http://schemas.microsoft.com/office/drawing/2014/main" val="858094015"/>
                  </a:ext>
                </a:extLst>
              </a:tr>
              <a:tr h="742098">
                <a:tc>
                  <a:txBody>
                    <a:bodyPr/>
                    <a:lstStyle/>
                    <a:p>
                      <a:r>
                        <a:rPr lang="en-US" dirty="0"/>
                        <a:t>Efficient </a:t>
                      </a:r>
                    </a:p>
                  </a:txBody>
                  <a:tcPr/>
                </a:tc>
                <a:tc>
                  <a:txBody>
                    <a:bodyPr/>
                    <a:lstStyle/>
                    <a:p>
                      <a:r>
                        <a:rPr lang="en-US" dirty="0"/>
                        <a:t>Choose preventive care</a:t>
                      </a:r>
                    </a:p>
                    <a:p>
                      <a:r>
                        <a:rPr lang="en-US" dirty="0"/>
                        <a:t>Choose safe care</a:t>
                      </a:r>
                    </a:p>
                  </a:txBody>
                  <a:tcPr/>
                </a:tc>
                <a:tc>
                  <a:txBody>
                    <a:bodyPr/>
                    <a:lstStyle/>
                    <a:p>
                      <a:r>
                        <a:rPr lang="en-US" dirty="0"/>
                        <a:t>Avoid waste</a:t>
                      </a:r>
                    </a:p>
                  </a:txBody>
                  <a:tcPr/>
                </a:tc>
                <a:extLst>
                  <a:ext uri="{0D108BD9-81ED-4DB2-BD59-A6C34878D82A}">
                    <a16:rowId xmlns:a16="http://schemas.microsoft.com/office/drawing/2014/main" val="1096065485"/>
                  </a:ext>
                </a:extLst>
              </a:tr>
              <a:tr h="742098">
                <a:tc>
                  <a:txBody>
                    <a:bodyPr/>
                    <a:lstStyle/>
                    <a:p>
                      <a:r>
                        <a:rPr lang="en-US" dirty="0"/>
                        <a:t>Equitable </a:t>
                      </a:r>
                    </a:p>
                  </a:txBody>
                  <a:tcPr/>
                </a:tc>
                <a:tc>
                  <a:txBody>
                    <a:bodyPr/>
                    <a:lstStyle/>
                    <a:p>
                      <a:r>
                        <a:rPr lang="en-US" dirty="0"/>
                        <a:t>Utilize available healthcare resources provided. </a:t>
                      </a:r>
                    </a:p>
                  </a:txBody>
                  <a:tcPr/>
                </a:tc>
                <a:tc>
                  <a:txBody>
                    <a:bodyPr/>
                    <a:lstStyle/>
                    <a:p>
                      <a:r>
                        <a:rPr lang="en-US" dirty="0"/>
                        <a:t>No Variation </a:t>
                      </a:r>
                    </a:p>
                    <a:p>
                      <a:r>
                        <a:rPr lang="en-US" dirty="0"/>
                        <a:t>No discrimination</a:t>
                      </a:r>
                    </a:p>
                  </a:txBody>
                  <a:tcPr/>
                </a:tc>
                <a:extLst>
                  <a:ext uri="{0D108BD9-81ED-4DB2-BD59-A6C34878D82A}">
                    <a16:rowId xmlns:a16="http://schemas.microsoft.com/office/drawing/2014/main" val="631775845"/>
                  </a:ext>
                </a:extLst>
              </a:tr>
              <a:tr h="752435">
                <a:tc>
                  <a:txBody>
                    <a:bodyPr/>
                    <a:lstStyle/>
                    <a:p>
                      <a:r>
                        <a:rPr lang="en-US" dirty="0"/>
                        <a:t>Patient Centered </a:t>
                      </a:r>
                    </a:p>
                  </a:txBody>
                  <a:tcPr/>
                </a:tc>
                <a:tc>
                  <a:txBody>
                    <a:bodyPr/>
                    <a:lstStyle/>
                    <a:p>
                      <a:r>
                        <a:rPr lang="en-US" dirty="0"/>
                        <a:t>Be involved </a:t>
                      </a:r>
                    </a:p>
                    <a:p>
                      <a:r>
                        <a:rPr lang="en-US" dirty="0"/>
                        <a:t>Take the lead </a:t>
                      </a:r>
                    </a:p>
                  </a:txBody>
                  <a:tcPr/>
                </a:tc>
                <a:tc>
                  <a:txBody>
                    <a:bodyPr/>
                    <a:lstStyle/>
                    <a:p>
                      <a:r>
                        <a:rPr lang="en-US" dirty="0"/>
                        <a:t>Co-produce health</a:t>
                      </a:r>
                    </a:p>
                  </a:txBody>
                  <a:tcPr/>
                </a:tc>
                <a:extLst>
                  <a:ext uri="{0D108BD9-81ED-4DB2-BD59-A6C34878D82A}">
                    <a16:rowId xmlns:a16="http://schemas.microsoft.com/office/drawing/2014/main" val="121814544"/>
                  </a:ext>
                </a:extLst>
              </a:tr>
            </a:tbl>
          </a:graphicData>
        </a:graphic>
      </p:graphicFrame>
    </p:spTree>
    <p:extLst>
      <p:ext uri="{BB962C8B-B14F-4D97-AF65-F5344CB8AC3E}">
        <p14:creationId xmlns:p14="http://schemas.microsoft.com/office/powerpoint/2010/main" val="3503112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E1DC-098B-4819-AADA-607ABA4E4A52}"/>
              </a:ext>
            </a:extLst>
          </p:cNvPr>
          <p:cNvSpPr>
            <a:spLocks noGrp="1"/>
          </p:cNvSpPr>
          <p:nvPr>
            <p:ph type="title"/>
          </p:nvPr>
        </p:nvSpPr>
        <p:spPr>
          <a:xfrm>
            <a:off x="563547" y="247973"/>
            <a:ext cx="9612971" cy="3181027"/>
          </a:xfrm>
        </p:spPr>
        <p:txBody>
          <a:bodyPr>
            <a:normAutofit fontScale="90000"/>
          </a:bodyPr>
          <a:lstStyle/>
          <a:p>
            <a:pPr algn="ctr"/>
            <a:r>
              <a:rPr lang="en-US" sz="5300" dirty="0"/>
              <a:t>P</a:t>
            </a:r>
            <a:r>
              <a:rPr lang="en-US" sz="5300" cap="none" dirty="0"/>
              <a:t>oll</a:t>
            </a:r>
            <a:r>
              <a:rPr lang="en-US" sz="5300" dirty="0"/>
              <a:t> 2:</a:t>
            </a:r>
            <a:br>
              <a:rPr lang="en-US" sz="5300" dirty="0"/>
            </a:br>
            <a:br>
              <a:rPr lang="en-US" sz="5300" dirty="0"/>
            </a:br>
            <a:br>
              <a:rPr lang="en-US" dirty="0"/>
            </a:br>
            <a:br>
              <a:rPr lang="en-US" dirty="0"/>
            </a:br>
            <a:endParaRPr lang="en-NG" dirty="0"/>
          </a:p>
        </p:txBody>
      </p:sp>
      <p:sp>
        <p:nvSpPr>
          <p:cNvPr id="3" name="Text Placeholder 2">
            <a:extLst>
              <a:ext uri="{FF2B5EF4-FFF2-40B4-BE49-F238E27FC236}">
                <a16:creationId xmlns:a16="http://schemas.microsoft.com/office/drawing/2014/main" id="{9C1AA45B-F7A8-42D2-AC33-AEFCC6C6A7FA}"/>
              </a:ext>
            </a:extLst>
          </p:cNvPr>
          <p:cNvSpPr>
            <a:spLocks noGrp="1"/>
          </p:cNvSpPr>
          <p:nvPr>
            <p:ph type="body" idx="1"/>
          </p:nvPr>
        </p:nvSpPr>
        <p:spPr>
          <a:xfrm>
            <a:off x="2929180" y="1389499"/>
            <a:ext cx="7020471" cy="3043016"/>
          </a:xfrm>
        </p:spPr>
        <p:txBody>
          <a:bodyPr>
            <a:normAutofit lnSpcReduction="10000"/>
          </a:bodyPr>
          <a:lstStyle/>
          <a:p>
            <a:pPr algn="just"/>
            <a:r>
              <a:rPr lang="en-US" sz="4400" dirty="0"/>
              <a:t>In one short sentence, what do you think you can do to contribute to the quality of  healthcare you receive?</a:t>
            </a:r>
            <a:endParaRPr lang="en-NG" sz="4400" dirty="0"/>
          </a:p>
        </p:txBody>
      </p:sp>
    </p:spTree>
    <p:extLst>
      <p:ext uri="{BB962C8B-B14F-4D97-AF65-F5344CB8AC3E}">
        <p14:creationId xmlns:p14="http://schemas.microsoft.com/office/powerpoint/2010/main" val="3927358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E3F9-BC66-47C1-8820-6FF65EDD7E15}"/>
              </a:ext>
            </a:extLst>
          </p:cNvPr>
          <p:cNvSpPr>
            <a:spLocks noGrp="1"/>
          </p:cNvSpPr>
          <p:nvPr>
            <p:ph type="title"/>
          </p:nvPr>
        </p:nvSpPr>
        <p:spPr>
          <a:xfrm>
            <a:off x="899884" y="852282"/>
            <a:ext cx="3541487" cy="1586118"/>
          </a:xfrm>
        </p:spPr>
        <p:txBody>
          <a:bodyPr>
            <a:normAutofit/>
          </a:bodyPr>
          <a:lstStyle/>
          <a:p>
            <a:r>
              <a:rPr lang="en-US" dirty="0">
                <a:solidFill>
                  <a:schemeClr val="tx1"/>
                </a:solidFill>
              </a:rPr>
              <a:t>What You Can Do…</a:t>
            </a:r>
            <a:endParaRPr lang="en-NG" dirty="0">
              <a:solidFill>
                <a:schemeClr val="tx1"/>
              </a:solidFill>
            </a:endParaRPr>
          </a:p>
        </p:txBody>
      </p:sp>
      <p:sp>
        <p:nvSpPr>
          <p:cNvPr id="3" name="Content Placeholder 2">
            <a:extLst>
              <a:ext uri="{FF2B5EF4-FFF2-40B4-BE49-F238E27FC236}">
                <a16:creationId xmlns:a16="http://schemas.microsoft.com/office/drawing/2014/main" id="{48A58974-D614-4877-8384-64F5F8381BA4}"/>
              </a:ext>
            </a:extLst>
          </p:cNvPr>
          <p:cNvSpPr>
            <a:spLocks noGrp="1"/>
          </p:cNvSpPr>
          <p:nvPr>
            <p:ph idx="1"/>
          </p:nvPr>
        </p:nvSpPr>
        <p:spPr>
          <a:xfrm>
            <a:off x="4572000" y="0"/>
            <a:ext cx="7620001" cy="6857999"/>
          </a:xfrm>
          <a:solidFill>
            <a:schemeClr val="accent5">
              <a:lumMod val="60000"/>
              <a:lumOff val="40000"/>
            </a:schemeClr>
          </a:solid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25000" lnSpcReduction="20000"/>
          </a:bodyPr>
          <a:lstStyle/>
          <a:p>
            <a:pPr>
              <a:buFont typeface="Wingdings" panose="05000000000000000000" pitchFamily="2" charset="2"/>
              <a:buChar char="q"/>
            </a:pPr>
            <a:endParaRPr lang="en-US" sz="9600" dirty="0"/>
          </a:p>
          <a:p>
            <a:pPr>
              <a:buFont typeface="Wingdings" panose="05000000000000000000" pitchFamily="2" charset="2"/>
              <a:buChar char="q"/>
            </a:pPr>
            <a:r>
              <a:rPr lang="en-US" sz="9600" dirty="0"/>
              <a:t>Avoid self diagnosis and self medication</a:t>
            </a:r>
          </a:p>
          <a:p>
            <a:pPr>
              <a:buFont typeface="Wingdings" panose="05000000000000000000" pitchFamily="2" charset="2"/>
              <a:buChar char="q"/>
            </a:pPr>
            <a:endParaRPr lang="en-US" sz="9600" dirty="0"/>
          </a:p>
          <a:p>
            <a:pPr>
              <a:buFont typeface="Wingdings" panose="05000000000000000000" pitchFamily="2" charset="2"/>
              <a:buChar char="q"/>
            </a:pPr>
            <a:r>
              <a:rPr lang="en-US" sz="9600" dirty="0"/>
              <a:t>Seek health care early and from qualified personnel</a:t>
            </a:r>
          </a:p>
          <a:p>
            <a:pPr>
              <a:buFont typeface="Wingdings" panose="05000000000000000000" pitchFamily="2" charset="2"/>
              <a:buChar char="q"/>
            </a:pPr>
            <a:endParaRPr lang="en-US" sz="9600" dirty="0"/>
          </a:p>
          <a:p>
            <a:pPr>
              <a:buFont typeface="Wingdings" panose="05000000000000000000" pitchFamily="2" charset="2"/>
              <a:buChar char="q"/>
            </a:pPr>
            <a:r>
              <a:rPr lang="en-US" sz="9600" dirty="0"/>
              <a:t>Eat Adequate diet – fruits and vegetables</a:t>
            </a:r>
          </a:p>
          <a:p>
            <a:pPr>
              <a:buFont typeface="Wingdings" panose="05000000000000000000" pitchFamily="2" charset="2"/>
              <a:buChar char="q"/>
            </a:pPr>
            <a:endParaRPr lang="en-US" sz="9600" dirty="0"/>
          </a:p>
          <a:p>
            <a:pPr>
              <a:buFont typeface="Wingdings" panose="05000000000000000000" pitchFamily="2" charset="2"/>
              <a:buChar char="q"/>
            </a:pPr>
            <a:r>
              <a:rPr lang="en-US" sz="9600" dirty="0"/>
              <a:t>Drink Lots of Water (at lest 1.5- 2 liters daily)</a:t>
            </a:r>
          </a:p>
          <a:p>
            <a:pPr>
              <a:buFont typeface="Wingdings" panose="05000000000000000000" pitchFamily="2" charset="2"/>
              <a:buChar char="q"/>
            </a:pPr>
            <a:endParaRPr lang="en-US" sz="9600" dirty="0"/>
          </a:p>
          <a:p>
            <a:pPr>
              <a:buFont typeface="Wingdings" panose="05000000000000000000" pitchFamily="2" charset="2"/>
              <a:buChar char="q"/>
            </a:pPr>
            <a:r>
              <a:rPr lang="en-US" sz="9600" dirty="0"/>
              <a:t>Ask the right questions and act accordingly </a:t>
            </a:r>
          </a:p>
          <a:p>
            <a:pPr>
              <a:buFont typeface="Wingdings" panose="05000000000000000000" pitchFamily="2" charset="2"/>
              <a:buChar char="q"/>
            </a:pPr>
            <a:endParaRPr lang="en-US" sz="9600" dirty="0"/>
          </a:p>
          <a:p>
            <a:pPr>
              <a:buFont typeface="Wingdings" panose="05000000000000000000" pitchFamily="2" charset="2"/>
              <a:buChar char="q"/>
            </a:pPr>
            <a:r>
              <a:rPr lang="en-US" sz="9600" dirty="0"/>
              <a:t>Know your risks, allergies, numbers…</a:t>
            </a:r>
          </a:p>
          <a:p>
            <a:pPr>
              <a:buFont typeface="Wingdings" panose="05000000000000000000" pitchFamily="2" charset="2"/>
              <a:buChar char="q"/>
            </a:pPr>
            <a:endParaRPr lang="en-US" sz="9600" dirty="0"/>
          </a:p>
          <a:p>
            <a:pPr>
              <a:buFont typeface="Wingdings" panose="05000000000000000000" pitchFamily="2" charset="2"/>
              <a:buChar char="q"/>
            </a:pPr>
            <a:r>
              <a:rPr lang="en-US" sz="9600" dirty="0"/>
              <a:t>Carry out routine health checks </a:t>
            </a:r>
          </a:p>
          <a:p>
            <a:pPr>
              <a:buFont typeface="Wingdings" panose="05000000000000000000" pitchFamily="2" charset="2"/>
              <a:buChar char="q"/>
            </a:pPr>
            <a:endParaRPr lang="en-US" sz="9600" dirty="0"/>
          </a:p>
          <a:p>
            <a:pPr>
              <a:buFont typeface="Wingdings" panose="05000000000000000000" pitchFamily="2" charset="2"/>
              <a:buChar char="q"/>
            </a:pPr>
            <a:r>
              <a:rPr lang="en-US" sz="9600" dirty="0"/>
              <a:t>Get vaccinated</a:t>
            </a:r>
          </a:p>
          <a:p>
            <a:pPr marL="0" indent="0">
              <a:buNone/>
            </a:pPr>
            <a:endParaRPr lang="en-US" sz="9600" dirty="0"/>
          </a:p>
          <a:p>
            <a:pPr>
              <a:buFont typeface="Wingdings" panose="05000000000000000000" pitchFamily="2" charset="2"/>
              <a:buChar char="q"/>
            </a:pPr>
            <a:endParaRPr lang="en-US" sz="8000" dirty="0"/>
          </a:p>
          <a:p>
            <a:pPr marL="0" indent="0">
              <a:buNone/>
            </a:pPr>
            <a:endParaRPr lang="en-US" sz="8000" dirty="0"/>
          </a:p>
          <a:p>
            <a:pPr>
              <a:buFont typeface="Wingdings" panose="05000000000000000000" pitchFamily="2" charset="2"/>
              <a:buChar char="q"/>
            </a:pPr>
            <a:endParaRPr lang="en-US" dirty="0"/>
          </a:p>
          <a:p>
            <a:pPr marL="0" indent="0">
              <a:buNone/>
            </a:pPr>
            <a:r>
              <a:rPr lang="en-US" dirty="0"/>
              <a:t> </a:t>
            </a:r>
          </a:p>
          <a:p>
            <a:pPr>
              <a:buFont typeface="Wingdings" panose="05000000000000000000" pitchFamily="2" charset="2"/>
              <a:buChar char="q"/>
            </a:pPr>
            <a:endParaRPr lang="en-US" dirty="0"/>
          </a:p>
          <a:p>
            <a:pPr>
              <a:buFont typeface="Wingdings" panose="05000000000000000000" pitchFamily="2" charset="2"/>
              <a:buChar char="q"/>
            </a:pPr>
            <a:endParaRPr lang="en-NG" dirty="0"/>
          </a:p>
        </p:txBody>
      </p:sp>
    </p:spTree>
    <p:extLst>
      <p:ext uri="{BB962C8B-B14F-4D97-AF65-F5344CB8AC3E}">
        <p14:creationId xmlns:p14="http://schemas.microsoft.com/office/powerpoint/2010/main" val="1618838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a:extLst>
              <a:ext uri="{FF2B5EF4-FFF2-40B4-BE49-F238E27FC236}">
                <a16:creationId xmlns:a16="http://schemas.microsoft.com/office/drawing/2014/main" id="{B27E62A4-D793-45D7-B8C2-DCBBAE9C23BC}"/>
              </a:ext>
            </a:extLst>
          </p:cNvPr>
          <p:cNvGraphicFramePr>
            <a:graphicFrameLocks noGrp="1"/>
          </p:cNvGraphicFramePr>
          <p:nvPr>
            <p:extLst>
              <p:ext uri="{D42A27DB-BD31-4B8C-83A1-F6EECF244321}">
                <p14:modId xmlns:p14="http://schemas.microsoft.com/office/powerpoint/2010/main" val="473594091"/>
              </p:ext>
            </p:extLst>
          </p:nvPr>
        </p:nvGraphicFramePr>
        <p:xfrm>
          <a:off x="728420" y="543840"/>
          <a:ext cx="11463580" cy="5965448"/>
        </p:xfrm>
        <a:graphic>
          <a:graphicData uri="http://schemas.openxmlformats.org/drawingml/2006/table">
            <a:tbl>
              <a:tblPr firstRow="1" bandRow="1">
                <a:tableStyleId>{3B4B98B0-60AC-42C2-AFA5-B58CD77FA1E5}</a:tableStyleId>
              </a:tblPr>
              <a:tblGrid>
                <a:gridCol w="650461">
                  <a:extLst>
                    <a:ext uri="{9D8B030D-6E8A-4147-A177-3AD203B41FA5}">
                      <a16:colId xmlns:a16="http://schemas.microsoft.com/office/drawing/2014/main" val="278811707"/>
                    </a:ext>
                  </a:extLst>
                </a:gridCol>
                <a:gridCol w="5326407">
                  <a:extLst>
                    <a:ext uri="{9D8B030D-6E8A-4147-A177-3AD203B41FA5}">
                      <a16:colId xmlns:a16="http://schemas.microsoft.com/office/drawing/2014/main" val="535357838"/>
                    </a:ext>
                  </a:extLst>
                </a:gridCol>
                <a:gridCol w="481806">
                  <a:extLst>
                    <a:ext uri="{9D8B030D-6E8A-4147-A177-3AD203B41FA5}">
                      <a16:colId xmlns:a16="http://schemas.microsoft.com/office/drawing/2014/main" val="3293331991"/>
                    </a:ext>
                  </a:extLst>
                </a:gridCol>
                <a:gridCol w="3416260">
                  <a:extLst>
                    <a:ext uri="{9D8B030D-6E8A-4147-A177-3AD203B41FA5}">
                      <a16:colId xmlns:a16="http://schemas.microsoft.com/office/drawing/2014/main" val="2239498123"/>
                    </a:ext>
                  </a:extLst>
                </a:gridCol>
                <a:gridCol w="1588646">
                  <a:extLst>
                    <a:ext uri="{9D8B030D-6E8A-4147-A177-3AD203B41FA5}">
                      <a16:colId xmlns:a16="http://schemas.microsoft.com/office/drawing/2014/main" val="3684655404"/>
                    </a:ext>
                  </a:extLst>
                </a:gridCol>
              </a:tblGrid>
              <a:tr h="1579834">
                <a:tc>
                  <a:txBody>
                    <a:bodyPr/>
                    <a:lstStyle/>
                    <a:p>
                      <a:pPr marL="0" marR="0" algn="ctr">
                        <a:lnSpc>
                          <a:spcPct val="100000"/>
                        </a:lnSpc>
                        <a:spcBef>
                          <a:spcPts val="0"/>
                        </a:spcBef>
                        <a:spcAft>
                          <a:spcPts val="0"/>
                        </a:spcAft>
                      </a:pPr>
                      <a:r>
                        <a:rPr lang="en-US" sz="1800" dirty="0">
                          <a:solidFill>
                            <a:srgbClr val="4472C4"/>
                          </a:solidFill>
                          <a:effectLst/>
                        </a:rPr>
                        <a:t>20s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nchor="ctr"/>
                </a:tc>
                <a:tc gridSpan="2">
                  <a:txBody>
                    <a:bodyPr/>
                    <a:lstStyle/>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Annual Physical Exam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Alcohol misuse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Depression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Hypertension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Obesity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Tobacco use and cessation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HIV infections</a:t>
                      </a:r>
                      <a:endParaRPr lang="en-US" sz="1000" dirty="0">
                        <a:effectLst/>
                      </a:endParaRPr>
                    </a:p>
                    <a:p>
                      <a:pPr marL="0" marR="0" lvl="0" indent="-342900" algn="l">
                        <a:lnSpc>
                          <a:spcPct val="100000"/>
                        </a:lnSpc>
                        <a:spcBef>
                          <a:spcPts val="0"/>
                        </a:spcBef>
                        <a:spcAft>
                          <a:spcPts val="0"/>
                        </a:spcAft>
                        <a:buClr>
                          <a:srgbClr val="DD2B84"/>
                        </a:buClr>
                        <a:buFont typeface="Times New Roman" panose="02020603050405020304" pitchFamily="18" charset="0"/>
                        <a:buChar char="♀"/>
                      </a:pPr>
                      <a:r>
                        <a:rPr lang="en-US" sz="1000" dirty="0">
                          <a:solidFill>
                            <a:srgbClr val="DD2B84"/>
                          </a:solidFill>
                          <a:effectLst/>
                        </a:rPr>
                        <a:t>BRCA gene screening if appropriate family history </a:t>
                      </a:r>
                      <a:endParaRPr lang="en-US" sz="1000" dirty="0">
                        <a:noFill/>
                        <a:effectLst/>
                      </a:endParaRPr>
                    </a:p>
                    <a:p>
                      <a:pPr marL="0" marR="0" lvl="0" indent="-342900" algn="l">
                        <a:lnSpc>
                          <a:spcPct val="100000"/>
                        </a:lnSpc>
                        <a:spcBef>
                          <a:spcPts val="0"/>
                        </a:spcBef>
                        <a:spcAft>
                          <a:spcPts val="0"/>
                        </a:spcAft>
                        <a:buClr>
                          <a:srgbClr val="DD2B84"/>
                        </a:buClr>
                        <a:buFont typeface="Times New Roman" panose="02020603050405020304" pitchFamily="18" charset="0"/>
                        <a:buChar char="♀"/>
                      </a:pPr>
                      <a:r>
                        <a:rPr lang="en-US" sz="1000" dirty="0">
                          <a:solidFill>
                            <a:srgbClr val="DD2B84"/>
                          </a:solidFill>
                          <a:effectLst/>
                        </a:rPr>
                        <a:t>Intimate partner violence </a:t>
                      </a:r>
                      <a:endParaRPr lang="en-US" sz="1000" dirty="0">
                        <a:noFill/>
                        <a:effectLst/>
                      </a:endParaRPr>
                    </a:p>
                    <a:p>
                      <a:pPr marL="0" marR="0" lvl="0" indent="-342900" algn="l">
                        <a:lnSpc>
                          <a:spcPct val="100000"/>
                        </a:lnSpc>
                        <a:spcBef>
                          <a:spcPts val="0"/>
                        </a:spcBef>
                        <a:spcAft>
                          <a:spcPts val="0"/>
                        </a:spcAft>
                        <a:buClr>
                          <a:srgbClr val="DD2B84"/>
                        </a:buClr>
                        <a:buFont typeface="Times New Roman" panose="02020603050405020304" pitchFamily="18" charset="0"/>
                        <a:buChar char="♀"/>
                      </a:pPr>
                      <a:r>
                        <a:rPr lang="en-US" sz="1000" dirty="0">
                          <a:solidFill>
                            <a:srgbClr val="DD2B84"/>
                          </a:solidFill>
                          <a:effectLst/>
                        </a:rPr>
                        <a:t>Cervical Cancer every 3 years with cytology alone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tc>
                <a:tc hMerge="1">
                  <a:txBody>
                    <a:bodyPr/>
                    <a:lstStyle/>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00B050"/>
                          </a:solidFill>
                          <a:effectLst/>
                        </a:rPr>
                        <a:t>Hepatitis B Virus if at increased risk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00B050"/>
                          </a:solidFill>
                          <a:effectLst/>
                        </a:rPr>
                        <a:t>Hepatitis C if at increased risk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00B050"/>
                          </a:solidFill>
                          <a:effectLst/>
                        </a:rPr>
                        <a:t>Syphilis if at increased risk</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00B050"/>
                          </a:solidFill>
                          <a:effectLst/>
                        </a:rPr>
                        <a:t>Tuberculosis if at increased risk</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00B050"/>
                          </a:solidFill>
                          <a:effectLst/>
                        </a:rPr>
                        <a:t>Chlamydia and gonorrhea – If sexually active and if at increased risk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00B050"/>
                          </a:solidFill>
                          <a:effectLst/>
                        </a:rPr>
                        <a:t>Cholesterol if at increased risk</a:t>
                      </a:r>
                      <a:endParaRPr lang="en-US" sz="1000" dirty="0">
                        <a:effectLst/>
                      </a:endParaRPr>
                    </a:p>
                    <a:p>
                      <a:pPr marL="0" marR="0" algn="l">
                        <a:lnSpc>
                          <a:spcPct val="100000"/>
                        </a:lnSpc>
                        <a:spcBef>
                          <a:spcPts val="0"/>
                        </a:spcBef>
                        <a:spcAft>
                          <a:spcPts val="0"/>
                        </a:spcAft>
                      </a:pPr>
                      <a:r>
                        <a:rPr lang="en-US" sz="1000" dirty="0">
                          <a:solidFill>
                            <a:srgbClr val="4472C4"/>
                          </a:solidFill>
                          <a:effectLst/>
                        </a:rPr>
                        <a:t> </a:t>
                      </a:r>
                      <a:endParaRPr lang="en-US" sz="11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tc>
                <a:tc gridSpan="2">
                  <a:txBody>
                    <a:bodyPr/>
                    <a:lstStyle/>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Hepatitis B Virus if at increased risk </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Hepatitis C if at increased risk </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Syphilis if at increased risk</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Tuberculosis if at increased risk</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Chlamydia and gonorrhea – If sexually active and if at increased risk  </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Cholesterol if at increased risk</a:t>
                      </a:r>
                      <a:endParaRPr lang="en-US" sz="1000">
                        <a:effectLst/>
                      </a:endParaRPr>
                    </a:p>
                    <a:p>
                      <a:pPr marL="0" marR="0" algn="l">
                        <a:lnSpc>
                          <a:spcPct val="100000"/>
                        </a:lnSpc>
                        <a:spcBef>
                          <a:spcPts val="0"/>
                        </a:spcBef>
                        <a:spcAft>
                          <a:spcPts val="0"/>
                        </a:spcAft>
                      </a:pPr>
                      <a:r>
                        <a:rPr lang="en-US" sz="1000">
                          <a:solidFill>
                            <a:srgbClr val="4472C4"/>
                          </a:solidFill>
                          <a:effectLst/>
                        </a:rPr>
                        <a:t> </a:t>
                      </a:r>
                      <a:endParaRPr lang="en-US"/>
                    </a:p>
                  </a:txBody>
                  <a:tcPr marL="23131" marR="23131" marT="0" marB="0"/>
                </a:tc>
                <a:tc hMerge="1">
                  <a:txBody>
                    <a:bodyPr/>
                    <a:lstStyle/>
                    <a:p>
                      <a:pPr marL="342900" marR="0" lvl="0" indent="-342900">
                        <a:lnSpc>
                          <a:spcPct val="107000"/>
                        </a:lnSpc>
                        <a:spcBef>
                          <a:spcPts val="0"/>
                        </a:spcBef>
                        <a:spcAft>
                          <a:spcPts val="800"/>
                        </a:spcAft>
                        <a:buFont typeface="Wingdings" panose="05000000000000000000" pitchFamily="2" charset="2"/>
                        <a:buChar char=""/>
                      </a:pPr>
                      <a:r>
                        <a:rPr lang="en-US" sz="900">
                          <a:solidFill>
                            <a:srgbClr val="00B050"/>
                          </a:solidFill>
                          <a:effectLst/>
                        </a:rPr>
                        <a:t>Hepatitis B Virus if at increased risk </a:t>
                      </a:r>
                      <a:endParaRPr lang="en-US" sz="900">
                        <a:effectLst/>
                      </a:endParaRPr>
                    </a:p>
                    <a:p>
                      <a:pPr marL="342900" marR="0" lvl="0" indent="-342900">
                        <a:lnSpc>
                          <a:spcPct val="107000"/>
                        </a:lnSpc>
                        <a:spcBef>
                          <a:spcPts val="0"/>
                        </a:spcBef>
                        <a:spcAft>
                          <a:spcPts val="0"/>
                        </a:spcAft>
                        <a:buFont typeface="Wingdings" panose="05000000000000000000" pitchFamily="2" charset="2"/>
                        <a:buChar char=""/>
                      </a:pPr>
                      <a:r>
                        <a:rPr lang="en-US" sz="900">
                          <a:solidFill>
                            <a:srgbClr val="00B050"/>
                          </a:solidFill>
                          <a:effectLst/>
                        </a:rPr>
                        <a:t>Hepatitis C if at increased risk </a:t>
                      </a:r>
                      <a:endParaRPr lang="en-US" sz="900">
                        <a:effectLst/>
                      </a:endParaRPr>
                    </a:p>
                    <a:p>
                      <a:pPr marL="342900" marR="0" lvl="0" indent="-342900">
                        <a:lnSpc>
                          <a:spcPct val="107000"/>
                        </a:lnSpc>
                        <a:spcBef>
                          <a:spcPts val="0"/>
                        </a:spcBef>
                        <a:spcAft>
                          <a:spcPts val="800"/>
                        </a:spcAft>
                        <a:buFont typeface="Wingdings" panose="05000000000000000000" pitchFamily="2" charset="2"/>
                        <a:buChar char=""/>
                      </a:pPr>
                      <a:r>
                        <a:rPr lang="en-US" sz="900">
                          <a:solidFill>
                            <a:srgbClr val="00B050"/>
                          </a:solidFill>
                          <a:effectLst/>
                        </a:rPr>
                        <a:t>Syphilis if at increased risk</a:t>
                      </a:r>
                      <a:endParaRPr lang="en-US" sz="900">
                        <a:effectLst/>
                      </a:endParaRPr>
                    </a:p>
                    <a:p>
                      <a:pPr marL="342900" marR="0" lvl="0" indent="-342900">
                        <a:lnSpc>
                          <a:spcPct val="107000"/>
                        </a:lnSpc>
                        <a:spcBef>
                          <a:spcPts val="0"/>
                        </a:spcBef>
                        <a:spcAft>
                          <a:spcPts val="800"/>
                        </a:spcAft>
                        <a:buFont typeface="Wingdings" panose="05000000000000000000" pitchFamily="2" charset="2"/>
                        <a:buChar char=""/>
                      </a:pPr>
                      <a:r>
                        <a:rPr lang="en-US" sz="900">
                          <a:solidFill>
                            <a:srgbClr val="00B050"/>
                          </a:solidFill>
                          <a:effectLst/>
                        </a:rPr>
                        <a:t>Tuberculosis if at increased risk</a:t>
                      </a:r>
                      <a:endParaRPr lang="en-US" sz="900">
                        <a:effectLst/>
                      </a:endParaRPr>
                    </a:p>
                    <a:p>
                      <a:pPr marL="342900" marR="0" lvl="0" indent="-342900">
                        <a:lnSpc>
                          <a:spcPct val="107000"/>
                        </a:lnSpc>
                        <a:spcBef>
                          <a:spcPts val="0"/>
                        </a:spcBef>
                        <a:spcAft>
                          <a:spcPts val="800"/>
                        </a:spcAft>
                        <a:buFont typeface="Wingdings" panose="05000000000000000000" pitchFamily="2" charset="2"/>
                        <a:buChar char=""/>
                      </a:pPr>
                      <a:r>
                        <a:rPr lang="en-US" sz="900">
                          <a:solidFill>
                            <a:srgbClr val="00B050"/>
                          </a:solidFill>
                          <a:effectLst/>
                        </a:rPr>
                        <a:t>Chlamydia and gonorrhea – If sexually active and if at increased risk  </a:t>
                      </a:r>
                      <a:endParaRPr lang="en-US" sz="900">
                        <a:effectLst/>
                      </a:endParaRPr>
                    </a:p>
                    <a:p>
                      <a:pPr marL="342900" marR="0" lvl="0" indent="-342900">
                        <a:lnSpc>
                          <a:spcPct val="107000"/>
                        </a:lnSpc>
                        <a:spcBef>
                          <a:spcPts val="0"/>
                        </a:spcBef>
                        <a:spcAft>
                          <a:spcPts val="0"/>
                        </a:spcAft>
                        <a:buFont typeface="Wingdings" panose="05000000000000000000" pitchFamily="2" charset="2"/>
                        <a:buChar char=""/>
                      </a:pPr>
                      <a:r>
                        <a:rPr lang="en-US" sz="900">
                          <a:solidFill>
                            <a:srgbClr val="00B050"/>
                          </a:solidFill>
                          <a:effectLst/>
                        </a:rPr>
                        <a:t>Cholesterol if at increased risk</a:t>
                      </a:r>
                      <a:endParaRPr lang="en-US" sz="900">
                        <a:effectLst/>
                      </a:endParaRPr>
                    </a:p>
                    <a:p>
                      <a:pPr marL="228600" marR="0">
                        <a:lnSpc>
                          <a:spcPct val="107000"/>
                        </a:lnSpc>
                        <a:spcBef>
                          <a:spcPts val="0"/>
                        </a:spcBef>
                        <a:spcAft>
                          <a:spcPts val="0"/>
                        </a:spcAft>
                      </a:pPr>
                      <a:r>
                        <a:rPr lang="en-US" sz="900">
                          <a:solidFill>
                            <a:srgbClr val="4472C4"/>
                          </a:solidFill>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117038"/>
                  </a:ext>
                </a:extLst>
              </a:tr>
              <a:tr h="1609633">
                <a:tc>
                  <a:txBody>
                    <a:bodyPr/>
                    <a:lstStyle/>
                    <a:p>
                      <a:pPr marL="0" marR="0" algn="ctr">
                        <a:lnSpc>
                          <a:spcPct val="100000"/>
                        </a:lnSpc>
                        <a:spcBef>
                          <a:spcPts val="0"/>
                        </a:spcBef>
                        <a:spcAft>
                          <a:spcPts val="0"/>
                        </a:spcAft>
                      </a:pPr>
                      <a:r>
                        <a:rPr lang="en-US" sz="1800" dirty="0">
                          <a:solidFill>
                            <a:srgbClr val="4472C4"/>
                          </a:solidFill>
                          <a:effectLst/>
                        </a:rPr>
                        <a:t>30s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nchor="ctr"/>
                </a:tc>
                <a:tc gridSpan="2">
                  <a:txBody>
                    <a:bodyPr/>
                    <a:lstStyle/>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Annual Physical Exam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Alcohol misuse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Depression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Hypertension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Obesity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Tobacco use and cessation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HIV infections</a:t>
                      </a:r>
                      <a:endParaRPr lang="en-US" sz="1000" dirty="0">
                        <a:effectLst/>
                      </a:endParaRPr>
                    </a:p>
                    <a:p>
                      <a:pPr marL="0" marR="0" lvl="0" indent="-342900" algn="l">
                        <a:lnSpc>
                          <a:spcPct val="100000"/>
                        </a:lnSpc>
                        <a:spcBef>
                          <a:spcPts val="0"/>
                        </a:spcBef>
                        <a:spcAft>
                          <a:spcPts val="0"/>
                        </a:spcAft>
                        <a:buClr>
                          <a:srgbClr val="DD2B84"/>
                        </a:buClr>
                        <a:buFont typeface="Times New Roman" panose="02020603050405020304" pitchFamily="18" charset="0"/>
                        <a:buChar char="♀"/>
                      </a:pPr>
                      <a:r>
                        <a:rPr lang="en-US" sz="1000" dirty="0">
                          <a:solidFill>
                            <a:srgbClr val="DD2B84"/>
                          </a:solidFill>
                          <a:effectLst/>
                        </a:rPr>
                        <a:t>BRCA gene screening if appropriate family history </a:t>
                      </a:r>
                      <a:endParaRPr lang="en-US" sz="1000" dirty="0">
                        <a:noFill/>
                        <a:effectLst/>
                      </a:endParaRPr>
                    </a:p>
                    <a:p>
                      <a:pPr marL="0" marR="0" lvl="0" indent="-342900" algn="l">
                        <a:lnSpc>
                          <a:spcPct val="100000"/>
                        </a:lnSpc>
                        <a:spcBef>
                          <a:spcPts val="0"/>
                        </a:spcBef>
                        <a:spcAft>
                          <a:spcPts val="0"/>
                        </a:spcAft>
                        <a:buClr>
                          <a:srgbClr val="DD2B84"/>
                        </a:buClr>
                        <a:buFont typeface="Times New Roman" panose="02020603050405020304" pitchFamily="18" charset="0"/>
                        <a:buChar char="♀"/>
                      </a:pPr>
                      <a:r>
                        <a:rPr lang="en-US" sz="1000" dirty="0">
                          <a:solidFill>
                            <a:srgbClr val="DD2B84"/>
                          </a:solidFill>
                          <a:effectLst/>
                        </a:rPr>
                        <a:t>Intimate partner violence </a:t>
                      </a:r>
                      <a:endParaRPr lang="en-US" sz="1000" dirty="0">
                        <a:noFill/>
                        <a:effectLst/>
                      </a:endParaRPr>
                    </a:p>
                    <a:p>
                      <a:pPr marL="0" marR="0" lvl="0" indent="-342900" algn="l">
                        <a:lnSpc>
                          <a:spcPct val="100000"/>
                        </a:lnSpc>
                        <a:spcBef>
                          <a:spcPts val="0"/>
                        </a:spcBef>
                        <a:spcAft>
                          <a:spcPts val="0"/>
                        </a:spcAft>
                        <a:buFont typeface="Times New Roman" panose="02020603050405020304" pitchFamily="18" charset="0"/>
                        <a:buChar char="♀"/>
                      </a:pPr>
                      <a:r>
                        <a:rPr lang="en-US" sz="1000" dirty="0">
                          <a:solidFill>
                            <a:srgbClr val="DD2B84"/>
                          </a:solidFill>
                          <a:effectLst/>
                        </a:rPr>
                        <a:t>Cervical Cancer every five years for women age 30 to 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tc>
                <a:tc hMerge="1">
                  <a:txBody>
                    <a:bodyPr/>
                    <a:lstStyle/>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Hepatitis B Virus if at increased risk </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Hepatitis C if at increased risk </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Syphilis if at increased risk</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Tuberculosis if at increased risk</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tabLst>
                          <a:tab pos="372110" algn="l"/>
                        </a:tabLst>
                      </a:pPr>
                      <a:r>
                        <a:rPr lang="en-US" sz="1000">
                          <a:solidFill>
                            <a:srgbClr val="00B050"/>
                          </a:solidFill>
                          <a:effectLst/>
                        </a:rPr>
                        <a:t>Chlamydia and gonorrhea – If sexually active and if at increased risk  </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Cholesterol if at increased risk</a:t>
                      </a:r>
                      <a:endParaRPr lang="en-US" sz="1000">
                        <a:effectLst/>
                      </a:endParaRPr>
                    </a:p>
                    <a:p>
                      <a:pPr marL="0" marR="0" algn="l">
                        <a:lnSpc>
                          <a:spcPct val="100000"/>
                        </a:lnSpc>
                        <a:spcBef>
                          <a:spcPts val="0"/>
                        </a:spcBef>
                        <a:spcAft>
                          <a:spcPts val="0"/>
                        </a:spcAft>
                      </a:pPr>
                      <a:r>
                        <a:rPr lang="en-US" sz="1000">
                          <a:solidFill>
                            <a:srgbClr val="4472C4"/>
                          </a:solidFill>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tc>
                <a:tc gridSpan="2">
                  <a:txBody>
                    <a:bodyPr/>
                    <a:lstStyle/>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Hepatitis B Virus if at increased risk </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Hepatitis C if at increased risk </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Syphilis if at increased risk</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Tuberculosis if at increased risk</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tabLst>
                          <a:tab pos="372110" algn="l"/>
                        </a:tabLst>
                      </a:pPr>
                      <a:r>
                        <a:rPr lang="en-US" sz="1000">
                          <a:solidFill>
                            <a:srgbClr val="00B050"/>
                          </a:solidFill>
                          <a:effectLst/>
                        </a:rPr>
                        <a:t>Chlamydia and gonorrhea – If sexually active and if at increased risk  </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Cholesterol if at increased risk</a:t>
                      </a:r>
                      <a:endParaRPr lang="en-US" sz="1000">
                        <a:effectLst/>
                      </a:endParaRPr>
                    </a:p>
                    <a:p>
                      <a:pPr marL="0" marR="0" algn="l">
                        <a:lnSpc>
                          <a:spcPct val="100000"/>
                        </a:lnSpc>
                        <a:spcBef>
                          <a:spcPts val="0"/>
                        </a:spcBef>
                        <a:spcAft>
                          <a:spcPts val="0"/>
                        </a:spcAft>
                      </a:pPr>
                      <a:r>
                        <a:rPr lang="en-US" sz="1000">
                          <a:solidFill>
                            <a:srgbClr val="4472C4"/>
                          </a:solidFill>
                          <a:effectLst/>
                        </a:rPr>
                        <a:t> </a:t>
                      </a:r>
                      <a:endParaRPr lang="en-US"/>
                    </a:p>
                  </a:txBody>
                  <a:tcPr marL="23131" marR="23131" marT="0" marB="0"/>
                </a:tc>
                <a:tc hMerge="1">
                  <a:txBody>
                    <a:bodyPr/>
                    <a:lstStyle/>
                    <a:p>
                      <a:pPr marL="342900" marR="0" lvl="0" indent="-342900">
                        <a:lnSpc>
                          <a:spcPct val="107000"/>
                        </a:lnSpc>
                        <a:spcBef>
                          <a:spcPts val="0"/>
                        </a:spcBef>
                        <a:spcAft>
                          <a:spcPts val="800"/>
                        </a:spcAft>
                        <a:buFont typeface="Wingdings" panose="05000000000000000000" pitchFamily="2" charset="2"/>
                        <a:buChar char=""/>
                      </a:pPr>
                      <a:r>
                        <a:rPr lang="en-US" sz="900">
                          <a:solidFill>
                            <a:srgbClr val="00B050"/>
                          </a:solidFill>
                          <a:effectLst/>
                        </a:rPr>
                        <a:t>Hepatitis B Virus if at increased risk </a:t>
                      </a:r>
                      <a:endParaRPr lang="en-US" sz="900">
                        <a:effectLst/>
                      </a:endParaRPr>
                    </a:p>
                    <a:p>
                      <a:pPr marL="342900" marR="0" lvl="0" indent="-342900">
                        <a:lnSpc>
                          <a:spcPct val="107000"/>
                        </a:lnSpc>
                        <a:spcBef>
                          <a:spcPts val="0"/>
                        </a:spcBef>
                        <a:spcAft>
                          <a:spcPts val="0"/>
                        </a:spcAft>
                        <a:buFont typeface="Wingdings" panose="05000000000000000000" pitchFamily="2" charset="2"/>
                        <a:buChar char=""/>
                      </a:pPr>
                      <a:r>
                        <a:rPr lang="en-US" sz="900">
                          <a:solidFill>
                            <a:srgbClr val="00B050"/>
                          </a:solidFill>
                          <a:effectLst/>
                        </a:rPr>
                        <a:t>Hepatitis C if at increased risk </a:t>
                      </a:r>
                      <a:endParaRPr lang="en-US" sz="900">
                        <a:effectLst/>
                      </a:endParaRPr>
                    </a:p>
                    <a:p>
                      <a:pPr marL="342900" marR="0" lvl="0" indent="-342900">
                        <a:lnSpc>
                          <a:spcPct val="107000"/>
                        </a:lnSpc>
                        <a:spcBef>
                          <a:spcPts val="0"/>
                        </a:spcBef>
                        <a:spcAft>
                          <a:spcPts val="800"/>
                        </a:spcAft>
                        <a:buFont typeface="Wingdings" panose="05000000000000000000" pitchFamily="2" charset="2"/>
                        <a:buChar char=""/>
                      </a:pPr>
                      <a:r>
                        <a:rPr lang="en-US" sz="900">
                          <a:solidFill>
                            <a:srgbClr val="00B050"/>
                          </a:solidFill>
                          <a:effectLst/>
                        </a:rPr>
                        <a:t>Syphilis if at increased risk</a:t>
                      </a:r>
                      <a:endParaRPr lang="en-US" sz="900">
                        <a:effectLst/>
                      </a:endParaRPr>
                    </a:p>
                    <a:p>
                      <a:pPr marL="342900" marR="0" lvl="0" indent="-342900">
                        <a:lnSpc>
                          <a:spcPct val="107000"/>
                        </a:lnSpc>
                        <a:spcBef>
                          <a:spcPts val="0"/>
                        </a:spcBef>
                        <a:spcAft>
                          <a:spcPts val="800"/>
                        </a:spcAft>
                        <a:buFont typeface="Wingdings" panose="05000000000000000000" pitchFamily="2" charset="2"/>
                        <a:buChar char=""/>
                      </a:pPr>
                      <a:r>
                        <a:rPr lang="en-US" sz="900">
                          <a:solidFill>
                            <a:srgbClr val="00B050"/>
                          </a:solidFill>
                          <a:effectLst/>
                        </a:rPr>
                        <a:t>Tuberculosis if at increased risk</a:t>
                      </a:r>
                      <a:endParaRPr lang="en-US" sz="900">
                        <a:effectLst/>
                      </a:endParaRPr>
                    </a:p>
                    <a:p>
                      <a:pPr marL="342900" marR="0" lvl="0" indent="-342900">
                        <a:lnSpc>
                          <a:spcPct val="107000"/>
                        </a:lnSpc>
                        <a:spcBef>
                          <a:spcPts val="0"/>
                        </a:spcBef>
                        <a:spcAft>
                          <a:spcPts val="800"/>
                        </a:spcAft>
                        <a:buFont typeface="Wingdings" panose="05000000000000000000" pitchFamily="2" charset="2"/>
                        <a:buChar char=""/>
                        <a:tabLst>
                          <a:tab pos="372110" algn="l"/>
                        </a:tabLst>
                      </a:pPr>
                      <a:r>
                        <a:rPr lang="en-US" sz="900">
                          <a:solidFill>
                            <a:srgbClr val="00B050"/>
                          </a:solidFill>
                          <a:effectLst/>
                        </a:rPr>
                        <a:t>Chlamydia and gonorrhea – If sexually active and if at increased risk  </a:t>
                      </a:r>
                      <a:endParaRPr lang="en-US" sz="900">
                        <a:effectLst/>
                      </a:endParaRPr>
                    </a:p>
                    <a:p>
                      <a:pPr marL="342900" marR="0" lvl="0" indent="-342900">
                        <a:lnSpc>
                          <a:spcPct val="107000"/>
                        </a:lnSpc>
                        <a:spcBef>
                          <a:spcPts val="0"/>
                        </a:spcBef>
                        <a:spcAft>
                          <a:spcPts val="0"/>
                        </a:spcAft>
                        <a:buFont typeface="Wingdings" panose="05000000000000000000" pitchFamily="2" charset="2"/>
                        <a:buChar char=""/>
                      </a:pPr>
                      <a:r>
                        <a:rPr lang="en-US" sz="900">
                          <a:solidFill>
                            <a:srgbClr val="00B050"/>
                          </a:solidFill>
                          <a:effectLst/>
                        </a:rPr>
                        <a:t>Cholesterol if at increased risk</a:t>
                      </a:r>
                      <a:endParaRPr lang="en-US" sz="900">
                        <a:effectLst/>
                      </a:endParaRPr>
                    </a:p>
                    <a:p>
                      <a:pPr marL="228600" marR="0">
                        <a:lnSpc>
                          <a:spcPct val="107000"/>
                        </a:lnSpc>
                        <a:spcBef>
                          <a:spcPts val="0"/>
                        </a:spcBef>
                        <a:spcAft>
                          <a:spcPts val="0"/>
                        </a:spcAft>
                      </a:pPr>
                      <a:r>
                        <a:rPr lang="en-US" sz="900">
                          <a:solidFill>
                            <a:srgbClr val="4472C4"/>
                          </a:solidFill>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7160038"/>
                  </a:ext>
                </a:extLst>
              </a:tr>
              <a:tr h="789916">
                <a:tc>
                  <a:txBody>
                    <a:bodyPr/>
                    <a:lstStyle/>
                    <a:p>
                      <a:pPr marL="0" marR="0" algn="ctr">
                        <a:lnSpc>
                          <a:spcPct val="100000"/>
                        </a:lnSpc>
                        <a:spcBef>
                          <a:spcPts val="0"/>
                        </a:spcBef>
                        <a:spcAft>
                          <a:spcPts val="0"/>
                        </a:spcAft>
                      </a:pPr>
                      <a:r>
                        <a:rPr lang="en-US" sz="1800" dirty="0">
                          <a:solidFill>
                            <a:srgbClr val="4472C4"/>
                          </a:solidFill>
                          <a:effectLst/>
                        </a:rPr>
                        <a:t>40s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nchor="ctr"/>
                </a:tc>
                <a:tc gridSpan="2">
                  <a:txBody>
                    <a:bodyPr/>
                    <a:lstStyle/>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Annual Physical Exam – Eyes, visual and Hearing</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Mammogram – Annually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Cholesterol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Diabetes – Abnormal glucose and diabetes (AIC)-- If overweight or obese</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Obesity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tc>
                <a:tc hMerge="1">
                  <a:txBody>
                    <a:bodyPr/>
                    <a:lstStyle/>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Hepatitis B Virus if at increased risk </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Hepatitis C if at increased risk </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Syphilis if at increased risk</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pPr>
                      <a:r>
                        <a:rPr lang="en-US" sz="1000">
                          <a:solidFill>
                            <a:srgbClr val="00B050"/>
                          </a:solidFill>
                          <a:effectLst/>
                        </a:rPr>
                        <a:t>Tuberculosis if at increased risk</a:t>
                      </a:r>
                      <a:endParaRPr lang="en-US" sz="1000">
                        <a:effectLst/>
                      </a:endParaRPr>
                    </a:p>
                    <a:p>
                      <a:pPr marL="0" marR="0" lvl="0" indent="-342900" algn="l">
                        <a:lnSpc>
                          <a:spcPct val="100000"/>
                        </a:lnSpc>
                        <a:spcBef>
                          <a:spcPts val="0"/>
                        </a:spcBef>
                        <a:spcAft>
                          <a:spcPts val="0"/>
                        </a:spcAft>
                        <a:buFont typeface="Wingdings" panose="05000000000000000000" pitchFamily="2" charset="2"/>
                        <a:buChar char=""/>
                        <a:tabLst>
                          <a:tab pos="3162300" algn="l"/>
                        </a:tabLst>
                      </a:pPr>
                      <a:r>
                        <a:rPr lang="en-US" sz="1000">
                          <a:solidFill>
                            <a:srgbClr val="00B050"/>
                          </a:solidFill>
                          <a:effectLst/>
                        </a:rPr>
                        <a:t>Chlamydia and gonorrhea – If sexually active and if at increased risk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tc>
                <a:tc gridSpan="2">
                  <a:txBody>
                    <a:bodyPr/>
                    <a:lstStyle/>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00B050"/>
                          </a:solidFill>
                          <a:effectLst/>
                        </a:rPr>
                        <a:t>Hepatitis B Virus if at increased risk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00B050"/>
                          </a:solidFill>
                          <a:effectLst/>
                        </a:rPr>
                        <a:t>Hepatitis C if at increased risk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00B050"/>
                          </a:solidFill>
                          <a:effectLst/>
                        </a:rPr>
                        <a:t>Syphilis if at increased risk</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00B050"/>
                          </a:solidFill>
                          <a:effectLst/>
                        </a:rPr>
                        <a:t>Tuberculosis if at increased risk</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tabLst>
                          <a:tab pos="3162300" algn="l"/>
                        </a:tabLst>
                      </a:pPr>
                      <a:r>
                        <a:rPr lang="en-US" sz="1000" dirty="0">
                          <a:solidFill>
                            <a:srgbClr val="00B050"/>
                          </a:solidFill>
                          <a:effectLst/>
                        </a:rPr>
                        <a:t>Chlamydia and gonorrhea – If sexually active and if at increased risk  </a:t>
                      </a:r>
                      <a:endParaRPr lang="en-US" dirty="0"/>
                    </a:p>
                  </a:txBody>
                  <a:tcPr marL="23131" marR="23131" marT="0" marB="0"/>
                </a:tc>
                <a:tc hMerge="1">
                  <a:txBody>
                    <a:bodyPr/>
                    <a:lstStyle/>
                    <a:p>
                      <a:pPr marL="342900" marR="0" lvl="0" indent="-342900">
                        <a:lnSpc>
                          <a:spcPct val="107000"/>
                        </a:lnSpc>
                        <a:spcBef>
                          <a:spcPts val="0"/>
                        </a:spcBef>
                        <a:spcAft>
                          <a:spcPts val="800"/>
                        </a:spcAft>
                        <a:buFont typeface="Wingdings" panose="05000000000000000000" pitchFamily="2" charset="2"/>
                        <a:buChar char=""/>
                      </a:pPr>
                      <a:r>
                        <a:rPr lang="en-US" sz="900">
                          <a:solidFill>
                            <a:srgbClr val="00B050"/>
                          </a:solidFill>
                          <a:effectLst/>
                        </a:rPr>
                        <a:t>Hepatitis B Virus if at increased risk </a:t>
                      </a:r>
                      <a:endParaRPr lang="en-US" sz="900">
                        <a:effectLst/>
                      </a:endParaRPr>
                    </a:p>
                    <a:p>
                      <a:pPr marL="342900" marR="0" lvl="0" indent="-342900">
                        <a:lnSpc>
                          <a:spcPct val="107000"/>
                        </a:lnSpc>
                        <a:spcBef>
                          <a:spcPts val="0"/>
                        </a:spcBef>
                        <a:spcAft>
                          <a:spcPts val="0"/>
                        </a:spcAft>
                        <a:buFont typeface="Wingdings" panose="05000000000000000000" pitchFamily="2" charset="2"/>
                        <a:buChar char=""/>
                      </a:pPr>
                      <a:r>
                        <a:rPr lang="en-US" sz="900">
                          <a:solidFill>
                            <a:srgbClr val="00B050"/>
                          </a:solidFill>
                          <a:effectLst/>
                        </a:rPr>
                        <a:t>Hepatitis C if at increased risk </a:t>
                      </a:r>
                      <a:endParaRPr lang="en-US" sz="900">
                        <a:effectLst/>
                      </a:endParaRPr>
                    </a:p>
                    <a:p>
                      <a:pPr marL="342900" marR="0" lvl="0" indent="-342900">
                        <a:lnSpc>
                          <a:spcPct val="107000"/>
                        </a:lnSpc>
                        <a:spcBef>
                          <a:spcPts val="0"/>
                        </a:spcBef>
                        <a:spcAft>
                          <a:spcPts val="800"/>
                        </a:spcAft>
                        <a:buFont typeface="Wingdings" panose="05000000000000000000" pitchFamily="2" charset="2"/>
                        <a:buChar char=""/>
                      </a:pPr>
                      <a:r>
                        <a:rPr lang="en-US" sz="900">
                          <a:solidFill>
                            <a:srgbClr val="00B050"/>
                          </a:solidFill>
                          <a:effectLst/>
                        </a:rPr>
                        <a:t>Syphilis if at increased risk</a:t>
                      </a:r>
                      <a:endParaRPr lang="en-US" sz="900">
                        <a:effectLst/>
                      </a:endParaRPr>
                    </a:p>
                    <a:p>
                      <a:pPr marL="342900" marR="0" lvl="0" indent="-342900">
                        <a:lnSpc>
                          <a:spcPct val="107000"/>
                        </a:lnSpc>
                        <a:spcBef>
                          <a:spcPts val="0"/>
                        </a:spcBef>
                        <a:spcAft>
                          <a:spcPts val="800"/>
                        </a:spcAft>
                        <a:buFont typeface="Wingdings" panose="05000000000000000000" pitchFamily="2" charset="2"/>
                        <a:buChar char=""/>
                      </a:pPr>
                      <a:r>
                        <a:rPr lang="en-US" sz="900">
                          <a:solidFill>
                            <a:srgbClr val="00B050"/>
                          </a:solidFill>
                          <a:effectLst/>
                        </a:rPr>
                        <a:t>Tuberculosis if at increased risk</a:t>
                      </a:r>
                      <a:endParaRPr lang="en-US" sz="900">
                        <a:effectLst/>
                      </a:endParaRPr>
                    </a:p>
                    <a:p>
                      <a:pPr marL="342900" marR="0" lvl="0" indent="-342900">
                        <a:lnSpc>
                          <a:spcPct val="107000"/>
                        </a:lnSpc>
                        <a:spcBef>
                          <a:spcPts val="0"/>
                        </a:spcBef>
                        <a:spcAft>
                          <a:spcPts val="0"/>
                        </a:spcAft>
                        <a:buFont typeface="Wingdings" panose="05000000000000000000" pitchFamily="2" charset="2"/>
                        <a:buChar char=""/>
                        <a:tabLst>
                          <a:tab pos="3162300" algn="l"/>
                        </a:tabLst>
                      </a:pPr>
                      <a:r>
                        <a:rPr lang="en-US" sz="900">
                          <a:solidFill>
                            <a:srgbClr val="00B050"/>
                          </a:solidFill>
                          <a:effectLst/>
                        </a:rPr>
                        <a:t>Chlamydia and gonorrhea – If sexually active and if at increased risk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0204839"/>
                  </a:ext>
                </a:extLst>
              </a:tr>
              <a:tr h="1263866">
                <a:tc>
                  <a:txBody>
                    <a:bodyPr/>
                    <a:lstStyle/>
                    <a:p>
                      <a:pPr marL="0" marR="0" algn="ctr">
                        <a:lnSpc>
                          <a:spcPct val="100000"/>
                        </a:lnSpc>
                        <a:spcBef>
                          <a:spcPts val="0"/>
                        </a:spcBef>
                        <a:spcAft>
                          <a:spcPts val="0"/>
                        </a:spcAft>
                      </a:pPr>
                      <a:r>
                        <a:rPr lang="en-US" sz="1800" dirty="0">
                          <a:solidFill>
                            <a:srgbClr val="4472C4"/>
                          </a:solidFill>
                          <a:effectLst/>
                        </a:rPr>
                        <a:t>50s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nchor="ctr"/>
                </a:tc>
                <a:tc gridSpan="2">
                  <a:txBody>
                    <a:bodyPr/>
                    <a:lstStyle/>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Annual Physical Exam – Eyes, visual and Hearing</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Mammogram – Annually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Pap Smear – 3-5 years if low risk and same partner</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Cholesterol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Hepatitis C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Colorectal cancers – Colonoscopy every 5 years if </a:t>
                      </a:r>
                      <a:endParaRPr lang="en-US" sz="1000" dirty="0">
                        <a:effectLst/>
                      </a:endParaRPr>
                    </a:p>
                    <a:p>
                      <a:pPr marL="0" marR="0" lvl="0" indent="-342900" algn="l">
                        <a:lnSpc>
                          <a:spcPct val="100000"/>
                        </a:lnSpc>
                        <a:spcBef>
                          <a:spcPts val="0"/>
                        </a:spcBef>
                        <a:spcAft>
                          <a:spcPts val="0"/>
                        </a:spcAft>
                        <a:buFont typeface="Wingdings" panose="05000000000000000000" pitchFamily="2" charset="2"/>
                        <a:buChar char=""/>
                      </a:pPr>
                      <a:r>
                        <a:rPr lang="en-US" sz="1000" dirty="0">
                          <a:solidFill>
                            <a:srgbClr val="4472C4"/>
                          </a:solidFill>
                          <a:effectLst/>
                        </a:rPr>
                        <a:t>Lung Cancer – 30-year-back history who currently smoke or quit within the past 15 years </a:t>
                      </a:r>
                      <a:endParaRPr lang="en-US" sz="1000" dirty="0">
                        <a:effectLst/>
                      </a:endParaRPr>
                    </a:p>
                    <a:p>
                      <a:pPr marL="0" marR="0" lvl="0" indent="-342900" algn="l">
                        <a:lnSpc>
                          <a:spcPct val="100000"/>
                        </a:lnSpc>
                        <a:spcBef>
                          <a:spcPts val="0"/>
                        </a:spcBef>
                        <a:spcAft>
                          <a:spcPts val="0"/>
                        </a:spcAft>
                        <a:buFont typeface="Times New Roman" panose="02020603050405020304" pitchFamily="18" charset="0"/>
                        <a:buChar char="♂"/>
                      </a:pPr>
                      <a:r>
                        <a:rPr lang="en-US" sz="1000" dirty="0">
                          <a:solidFill>
                            <a:srgbClr val="C00000"/>
                          </a:solidFill>
                          <a:effectLst/>
                        </a:rPr>
                        <a:t>Prostate Cancer Screening with PSA test (55 – 69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tc>
                <a:tc hMerge="1">
                  <a:txBody>
                    <a:bodyPr/>
                    <a:lstStyle/>
                    <a:p>
                      <a:pPr marL="0" marR="0" lvl="0" indent="0">
                        <a:lnSpc>
                          <a:spcPct val="107000"/>
                        </a:lnSpc>
                        <a:spcBef>
                          <a:spcPts val="0"/>
                        </a:spcBef>
                        <a:spcAft>
                          <a:spcPts val="800"/>
                        </a:spcAft>
                        <a:buFont typeface="Wingdings" panose="05000000000000000000" pitchFamily="2"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tc>
                <a:tc gridSpan="2">
                  <a:txBody>
                    <a:bodyPr/>
                    <a:lstStyle/>
                    <a:p>
                      <a:endParaRPr lang="en-US"/>
                    </a:p>
                  </a:txBody>
                  <a:tcPr marL="23131" marR="23131" marT="0" marB="0"/>
                </a:tc>
                <a:tc hMerge="1">
                  <a:txBody>
                    <a:bodyPr/>
                    <a:lstStyle/>
                    <a:p>
                      <a:pPr marL="0" marR="0">
                        <a:lnSpc>
                          <a:spcPct val="107000"/>
                        </a:lnSpc>
                        <a:spcBef>
                          <a:spcPts val="0"/>
                        </a:spcBef>
                        <a:spcAft>
                          <a:spcPts val="0"/>
                        </a:spcAft>
                      </a:pPr>
                      <a:r>
                        <a:rPr lang="en-US" sz="900">
                          <a:solidFill>
                            <a:srgbClr val="4472C4"/>
                          </a:solidFill>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4939525"/>
                  </a:ext>
                </a:extLst>
              </a:tr>
              <a:tr h="284370">
                <a:tc>
                  <a:txBody>
                    <a:bodyPr/>
                    <a:lstStyle/>
                    <a:p>
                      <a:pPr marL="0" marR="0" algn="ctr">
                        <a:lnSpc>
                          <a:spcPct val="100000"/>
                        </a:lnSpc>
                        <a:spcBef>
                          <a:spcPts val="0"/>
                        </a:spcBef>
                        <a:spcAft>
                          <a:spcPts val="0"/>
                        </a:spcAft>
                      </a:pPr>
                      <a:r>
                        <a:rPr lang="en-US" sz="1800" dirty="0">
                          <a:solidFill>
                            <a:srgbClr val="4472C4"/>
                          </a:solidFill>
                          <a:effectLst/>
                        </a:rPr>
                        <a:t>60s+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nchor="ctr"/>
                </a:tc>
                <a:tc gridSpan="2">
                  <a:txBody>
                    <a:bodyPr/>
                    <a:lstStyle/>
                    <a:p>
                      <a:pPr marL="0" marR="0" algn="l">
                        <a:lnSpc>
                          <a:spcPct val="100000"/>
                        </a:lnSpc>
                        <a:spcBef>
                          <a:spcPts val="0"/>
                        </a:spcBef>
                        <a:spcAft>
                          <a:spcPts val="0"/>
                        </a:spcAft>
                      </a:pPr>
                      <a:r>
                        <a:rPr lang="en-US" sz="1000" dirty="0">
                          <a:solidFill>
                            <a:srgbClr val="4472C4"/>
                          </a:solidFill>
                          <a:effectLst/>
                        </a:rPr>
                        <a:t>Osteoporosis 65 years or older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nchor="ctr"/>
                </a:tc>
                <a:tc hMerge="1">
                  <a:txBody>
                    <a:bodyPr/>
                    <a:lstStyle/>
                    <a:p>
                      <a:pPr marL="0" marR="0" lvl="0" indent="0">
                        <a:lnSpc>
                          <a:spcPct val="107000"/>
                        </a:lnSpc>
                        <a:spcBef>
                          <a:spcPts val="0"/>
                        </a:spcBef>
                        <a:spcAft>
                          <a:spcPts val="0"/>
                        </a:spcAft>
                        <a:buFont typeface="Wingdings" panose="05000000000000000000" pitchFamily="2" charset="2"/>
                        <a:buNone/>
                      </a:pPr>
                      <a:r>
                        <a:rPr lang="en-US" sz="1000" dirty="0">
                          <a:solidFill>
                            <a:srgbClr val="4472C4"/>
                          </a:solidFill>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3131" marR="23131" marT="0" marB="0"/>
                </a:tc>
                <a:tc gridSpan="2">
                  <a:txBody>
                    <a:bodyPr/>
                    <a:lstStyle/>
                    <a:p>
                      <a:r>
                        <a:rPr lang="en-US" sz="1000" dirty="0">
                          <a:solidFill>
                            <a:srgbClr val="4472C4"/>
                          </a:solidFill>
                          <a:effectLst/>
                        </a:rPr>
                        <a:t> </a:t>
                      </a:r>
                      <a:endParaRPr lang="en-US" dirty="0"/>
                    </a:p>
                  </a:txBody>
                  <a:tcPr marL="23131" marR="23131" marT="0" marB="0"/>
                </a:tc>
                <a:tc hMerge="1">
                  <a:txBody>
                    <a:bodyPr/>
                    <a:lstStyle/>
                    <a:p>
                      <a:pPr marL="0" marR="0">
                        <a:lnSpc>
                          <a:spcPct val="107000"/>
                        </a:lnSpc>
                        <a:spcBef>
                          <a:spcPts val="0"/>
                        </a:spcBef>
                        <a:spcAft>
                          <a:spcPts val="0"/>
                        </a:spcAft>
                      </a:pPr>
                      <a:r>
                        <a:rPr lang="en-US" sz="900">
                          <a:solidFill>
                            <a:srgbClr val="4472C4"/>
                          </a:solidFill>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6905207"/>
                  </a:ext>
                </a:extLst>
              </a:tr>
              <a:tr h="295271">
                <a:tc gridSpan="5">
                  <a:txBody>
                    <a:bodyPr/>
                    <a:lstStyle/>
                    <a:p>
                      <a:pPr marL="0" marR="0" algn="l">
                        <a:lnSpc>
                          <a:spcPct val="100000"/>
                        </a:lnSpc>
                        <a:spcBef>
                          <a:spcPts val="0"/>
                        </a:spcBef>
                        <a:spcAft>
                          <a:spcPts val="0"/>
                        </a:spcAft>
                      </a:pPr>
                      <a:r>
                        <a:rPr lang="en-US" sz="1000" b="1" dirty="0">
                          <a:solidFill>
                            <a:srgbClr val="4472C4"/>
                          </a:solidFill>
                          <a:effectLst/>
                        </a:rPr>
                        <a:t> </a:t>
                      </a:r>
                      <a:endParaRPr lang="en-US" sz="1000" dirty="0">
                        <a:effectLst/>
                      </a:endParaRPr>
                    </a:p>
                  </a:txBody>
                  <a:tcPr marL="23131" marR="231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3722151"/>
                  </a:ext>
                </a:extLst>
              </a:tr>
              <a:tr h="142558">
                <a:tc gridSpan="2">
                  <a:txBody>
                    <a:bodyPr/>
                    <a:lstStyle/>
                    <a:p>
                      <a:pPr marL="0" algn="l">
                        <a:lnSpc>
                          <a:spcPct val="100000"/>
                        </a:lnSpc>
                        <a:spcAft>
                          <a:spcPts val="0"/>
                        </a:spcAft>
                      </a:pPr>
                      <a:endParaRPr lang="en-US" sz="700"/>
                    </a:p>
                  </a:txBody>
                  <a:tcPr marL="30841" marR="30841" marT="15420" marB="15420"/>
                </a:tc>
                <a:tc hMerge="1">
                  <a:txBody>
                    <a:bodyPr/>
                    <a:lstStyle/>
                    <a:p>
                      <a:endParaRPr lang="en-US"/>
                    </a:p>
                  </a:txBody>
                  <a:tcPr/>
                </a:tc>
                <a:tc gridSpan="2">
                  <a:txBody>
                    <a:bodyPr/>
                    <a:lstStyle/>
                    <a:p>
                      <a:pPr marL="0" algn="l">
                        <a:lnSpc>
                          <a:spcPct val="100000"/>
                        </a:lnSpc>
                        <a:spcAft>
                          <a:spcPts val="0"/>
                        </a:spcAft>
                      </a:pPr>
                      <a:endParaRPr lang="en-US" sz="700" dirty="0"/>
                    </a:p>
                  </a:txBody>
                  <a:tcPr marL="30841" marR="30841" marT="15420" marB="15420"/>
                </a:tc>
                <a:tc hMerge="1">
                  <a:txBody>
                    <a:bodyPr/>
                    <a:lstStyle/>
                    <a:p>
                      <a:pPr marL="0" algn="l">
                        <a:lnSpc>
                          <a:spcPct val="100000"/>
                        </a:lnSpc>
                        <a:spcAft>
                          <a:spcPts val="0"/>
                        </a:spcAft>
                      </a:pPr>
                      <a:endParaRPr lang="en-US" sz="700" dirty="0"/>
                    </a:p>
                  </a:txBody>
                  <a:tcPr marL="30841" marR="30841" marT="15420" marB="15420"/>
                </a:tc>
                <a:tc>
                  <a:txBody>
                    <a:bodyPr/>
                    <a:lstStyle/>
                    <a:p>
                      <a:pPr marL="0" algn="l">
                        <a:lnSpc>
                          <a:spcPct val="100000"/>
                        </a:lnSpc>
                        <a:spcAft>
                          <a:spcPts val="0"/>
                        </a:spcAft>
                      </a:pPr>
                      <a:endParaRPr lang="en-US" sz="700" dirty="0"/>
                    </a:p>
                  </a:txBody>
                  <a:tcPr marL="30841" marR="30841" marT="15420" marB="15420"/>
                </a:tc>
                <a:extLst>
                  <a:ext uri="{0D108BD9-81ED-4DB2-BD59-A6C34878D82A}">
                    <a16:rowId xmlns:a16="http://schemas.microsoft.com/office/drawing/2014/main" val="20385197"/>
                  </a:ext>
                </a:extLst>
              </a:tr>
            </a:tbl>
          </a:graphicData>
        </a:graphic>
      </p:graphicFrame>
      <p:sp>
        <p:nvSpPr>
          <p:cNvPr id="2" name="TextBox 1">
            <a:extLst>
              <a:ext uri="{FF2B5EF4-FFF2-40B4-BE49-F238E27FC236}">
                <a16:creationId xmlns:a16="http://schemas.microsoft.com/office/drawing/2014/main" id="{E9D738BC-BEFB-4042-B67F-F2970DC8306F}"/>
              </a:ext>
            </a:extLst>
          </p:cNvPr>
          <p:cNvSpPr txBox="1"/>
          <p:nvPr/>
        </p:nvSpPr>
        <p:spPr>
          <a:xfrm>
            <a:off x="2061275" y="-40936"/>
            <a:ext cx="10130725" cy="584775"/>
          </a:xfrm>
          <a:prstGeom prst="rect">
            <a:avLst/>
          </a:prstGeom>
          <a:noFill/>
        </p:spPr>
        <p:txBody>
          <a:bodyPr wrap="square" rtlCol="0">
            <a:spAutoFit/>
          </a:bodyPr>
          <a:lstStyle/>
          <a:p>
            <a:r>
              <a:rPr lang="en-US" sz="3200" b="1" dirty="0"/>
              <a:t>Recommended Routine Screening/Exams</a:t>
            </a:r>
            <a:endParaRPr lang="en-NG" sz="3200" b="1" dirty="0"/>
          </a:p>
        </p:txBody>
      </p:sp>
      <p:sp>
        <p:nvSpPr>
          <p:cNvPr id="9" name="TextBox 8">
            <a:extLst>
              <a:ext uri="{FF2B5EF4-FFF2-40B4-BE49-F238E27FC236}">
                <a16:creationId xmlns:a16="http://schemas.microsoft.com/office/drawing/2014/main" id="{3099667B-CAF6-4686-AB7F-F16221BBF112}"/>
              </a:ext>
            </a:extLst>
          </p:cNvPr>
          <p:cNvSpPr txBox="1"/>
          <p:nvPr/>
        </p:nvSpPr>
        <p:spPr>
          <a:xfrm>
            <a:off x="2774197" y="6559944"/>
            <a:ext cx="8410414" cy="276999"/>
          </a:xfrm>
          <a:prstGeom prst="rect">
            <a:avLst/>
          </a:prstGeom>
          <a:noFill/>
        </p:spPr>
        <p:txBody>
          <a:bodyPr wrap="square">
            <a:spAutoFit/>
          </a:bodyPr>
          <a:lstStyle/>
          <a:p>
            <a:pPr marL="0" marR="0" algn="ctr">
              <a:lnSpc>
                <a:spcPct val="100000"/>
              </a:lnSpc>
              <a:spcBef>
                <a:spcPts val="0"/>
              </a:spcBef>
              <a:spcAft>
                <a:spcPts val="0"/>
              </a:spcAft>
            </a:pPr>
            <a:r>
              <a:rPr lang="en-US" sz="1200" dirty="0">
                <a:solidFill>
                  <a:srgbClr val="4472C4"/>
                </a:solidFill>
                <a:effectLst/>
              </a:rPr>
              <a:t>https://www.aafp.org/dam/AAFP/documents/journals/afp/USPSTFHealthCareSchedule2019.pdf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4966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024FD469-689B-49A0-A7D6-687ADA600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789" y="234949"/>
            <a:ext cx="4792562" cy="5695694"/>
          </a:xfrm>
          <a:prstGeom prst="rect">
            <a:avLst/>
          </a:prstGeom>
        </p:spPr>
      </p:pic>
      <p:sp>
        <p:nvSpPr>
          <p:cNvPr id="4" name="Flowchart: Connector 3">
            <a:extLst>
              <a:ext uri="{FF2B5EF4-FFF2-40B4-BE49-F238E27FC236}">
                <a16:creationId xmlns:a16="http://schemas.microsoft.com/office/drawing/2014/main" id="{0F4EF76F-669D-451B-9771-B30C555F3D4E}"/>
              </a:ext>
            </a:extLst>
          </p:cNvPr>
          <p:cNvSpPr/>
          <p:nvPr/>
        </p:nvSpPr>
        <p:spPr>
          <a:xfrm>
            <a:off x="5822302" y="252598"/>
            <a:ext cx="6045406" cy="5660396"/>
          </a:xfrm>
          <a:prstGeom prst="flowChartConnector">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accent6">
                    <a:lumMod val="75000"/>
                  </a:schemeClr>
                </a:solidFill>
              </a:rPr>
              <a:t>            </a:t>
            </a:r>
            <a:r>
              <a:rPr lang="en-US" sz="2800" dirty="0">
                <a:solidFill>
                  <a:schemeClr val="tx1"/>
                </a:solidFill>
              </a:rPr>
              <a:t>Know this …</a:t>
            </a:r>
          </a:p>
          <a:p>
            <a:pPr algn="ctr"/>
            <a:endParaRPr lang="en-US" sz="2800" dirty="0">
              <a:solidFill>
                <a:schemeClr val="tx1"/>
              </a:solidFill>
            </a:endParaRPr>
          </a:p>
          <a:p>
            <a:pPr algn="ctr"/>
            <a:r>
              <a:rPr lang="en-US" sz="2800" dirty="0">
                <a:solidFill>
                  <a:schemeClr val="tx1"/>
                </a:solidFill>
              </a:rPr>
              <a:t>“Quality is never an accident: it is always the result of high intention, sincere effort, intelligent direction, and skillful execution; it represents the wise choice of many alternatives”</a:t>
            </a:r>
          </a:p>
          <a:p>
            <a:pPr algn="ctr"/>
            <a:r>
              <a:rPr lang="en-US" sz="2800" dirty="0">
                <a:solidFill>
                  <a:schemeClr val="tx1"/>
                </a:solidFill>
              </a:rPr>
              <a:t>-William A. Foster</a:t>
            </a:r>
            <a:endParaRPr lang="en-NG" sz="2800" dirty="0">
              <a:solidFill>
                <a:schemeClr val="tx1"/>
              </a:solidFill>
            </a:endParaRPr>
          </a:p>
        </p:txBody>
      </p:sp>
      <p:sp>
        <p:nvSpPr>
          <p:cNvPr id="3" name="TextBox 2">
            <a:extLst>
              <a:ext uri="{FF2B5EF4-FFF2-40B4-BE49-F238E27FC236}">
                <a16:creationId xmlns:a16="http://schemas.microsoft.com/office/drawing/2014/main" id="{34C062AD-E2F6-43B8-AC85-DA224B0A2EEE}"/>
              </a:ext>
            </a:extLst>
          </p:cNvPr>
          <p:cNvSpPr txBox="1"/>
          <p:nvPr/>
        </p:nvSpPr>
        <p:spPr>
          <a:xfrm>
            <a:off x="3018476" y="5965941"/>
            <a:ext cx="8389752" cy="523220"/>
          </a:xfrm>
          <a:prstGeom prst="rect">
            <a:avLst/>
          </a:prstGeom>
          <a:noFill/>
        </p:spPr>
        <p:txBody>
          <a:bodyPr wrap="square" rtlCol="0">
            <a:spAutoFit/>
          </a:bodyPr>
          <a:lstStyle/>
          <a:p>
            <a:r>
              <a:rPr lang="en-US" sz="2800" b="1"/>
              <a:t>Choose to be proactive about your health today!</a:t>
            </a:r>
            <a:endParaRPr lang="en-NG" sz="2800" b="1" dirty="0"/>
          </a:p>
        </p:txBody>
      </p:sp>
    </p:spTree>
    <p:extLst>
      <p:ext uri="{BB962C8B-B14F-4D97-AF65-F5344CB8AC3E}">
        <p14:creationId xmlns:p14="http://schemas.microsoft.com/office/powerpoint/2010/main" val="3229444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2FDCB40-A658-4D59-819F-C1B5953FCC4B}"/>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p:blipFill>
        <p:spPr>
          <a:xfrm>
            <a:off x="771110" y="0"/>
            <a:ext cx="6480720" cy="5688013"/>
          </a:xfrm>
        </p:spPr>
      </p:pic>
      <p:sp>
        <p:nvSpPr>
          <p:cNvPr id="5" name="Rectangle 4">
            <a:extLst>
              <a:ext uri="{FF2B5EF4-FFF2-40B4-BE49-F238E27FC236}">
                <a16:creationId xmlns:a16="http://schemas.microsoft.com/office/drawing/2014/main" id="{9DD2956C-AE02-4682-AB6F-C6DC205D72BB}"/>
              </a:ext>
            </a:extLst>
          </p:cNvPr>
          <p:cNvSpPr/>
          <p:nvPr/>
        </p:nvSpPr>
        <p:spPr>
          <a:xfrm>
            <a:off x="7360810" y="-61993"/>
            <a:ext cx="4846968" cy="5683871"/>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Parallelogram 6">
            <a:extLst>
              <a:ext uri="{FF2B5EF4-FFF2-40B4-BE49-F238E27FC236}">
                <a16:creationId xmlns:a16="http://schemas.microsoft.com/office/drawing/2014/main" id="{437C98A8-3A3C-4087-872A-53CF0766986A}"/>
              </a:ext>
            </a:extLst>
          </p:cNvPr>
          <p:cNvSpPr/>
          <p:nvPr/>
        </p:nvSpPr>
        <p:spPr>
          <a:xfrm>
            <a:off x="5519936" y="739423"/>
            <a:ext cx="5976664" cy="1713878"/>
          </a:xfrm>
          <a:prstGeom prst="parallelogram">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sz="3600" dirty="0">
              <a:solidFill>
                <a:schemeClr val="tx2"/>
              </a:solidFill>
            </a:endParaRPr>
          </a:p>
        </p:txBody>
      </p:sp>
      <p:sp>
        <p:nvSpPr>
          <p:cNvPr id="8" name="Parallelogram 7">
            <a:extLst>
              <a:ext uri="{FF2B5EF4-FFF2-40B4-BE49-F238E27FC236}">
                <a16:creationId xmlns:a16="http://schemas.microsoft.com/office/drawing/2014/main" id="{6CBA1C48-A0BB-45F2-89B9-857CCDD229C3}"/>
              </a:ext>
            </a:extLst>
          </p:cNvPr>
          <p:cNvSpPr/>
          <p:nvPr/>
        </p:nvSpPr>
        <p:spPr>
          <a:xfrm>
            <a:off x="5167300" y="2619606"/>
            <a:ext cx="5947452" cy="1634839"/>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Parallelogram 8">
            <a:extLst>
              <a:ext uri="{FF2B5EF4-FFF2-40B4-BE49-F238E27FC236}">
                <a16:creationId xmlns:a16="http://schemas.microsoft.com/office/drawing/2014/main" id="{DBD8FA19-50CC-4A90-AC5C-56BD9D8F0D5F}"/>
              </a:ext>
            </a:extLst>
          </p:cNvPr>
          <p:cNvSpPr/>
          <p:nvPr/>
        </p:nvSpPr>
        <p:spPr>
          <a:xfrm>
            <a:off x="4871038" y="4389892"/>
            <a:ext cx="5760640" cy="1268684"/>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2"/>
              </a:solidFill>
            </a:endParaRPr>
          </a:p>
        </p:txBody>
      </p:sp>
      <p:sp>
        <p:nvSpPr>
          <p:cNvPr id="6" name="TextBox 5">
            <a:extLst>
              <a:ext uri="{FF2B5EF4-FFF2-40B4-BE49-F238E27FC236}">
                <a16:creationId xmlns:a16="http://schemas.microsoft.com/office/drawing/2014/main" id="{94465F19-6CFA-4331-AC40-22A7C05576A9}"/>
              </a:ext>
            </a:extLst>
          </p:cNvPr>
          <p:cNvSpPr txBox="1"/>
          <p:nvPr/>
        </p:nvSpPr>
        <p:spPr>
          <a:xfrm>
            <a:off x="-414235" y="2108368"/>
            <a:ext cx="5718147" cy="1785104"/>
          </a:xfrm>
          <a:prstGeom prst="rect">
            <a:avLst/>
          </a:prstGeom>
          <a:noFill/>
        </p:spPr>
        <p:txBody>
          <a:bodyPr wrap="square" rtlCol="0" anchor="b">
            <a:spAutoFit/>
          </a:bodyPr>
          <a:lstStyle/>
          <a:p>
            <a:pPr algn="ctr">
              <a:lnSpc>
                <a:spcPct val="80000"/>
              </a:lnSpc>
            </a:pPr>
            <a:r>
              <a:rPr lang="en-IN" sz="6600" b="1" dirty="0">
                <a:solidFill>
                  <a:schemeClr val="bg1"/>
                </a:solidFill>
              </a:rPr>
              <a:t>THANK</a:t>
            </a:r>
          </a:p>
          <a:p>
            <a:pPr algn="ctr">
              <a:lnSpc>
                <a:spcPct val="80000"/>
              </a:lnSpc>
            </a:pPr>
            <a:r>
              <a:rPr lang="en-IN" sz="6600" b="1" dirty="0">
                <a:solidFill>
                  <a:schemeClr val="bg1"/>
                </a:solidFill>
              </a:rPr>
              <a:t>YOU</a:t>
            </a:r>
          </a:p>
        </p:txBody>
      </p:sp>
      <p:sp>
        <p:nvSpPr>
          <p:cNvPr id="11" name="TextBox 10">
            <a:extLst>
              <a:ext uri="{FF2B5EF4-FFF2-40B4-BE49-F238E27FC236}">
                <a16:creationId xmlns:a16="http://schemas.microsoft.com/office/drawing/2014/main" id="{E86AB9A3-6871-42EB-836A-0DAE5E23E078}"/>
              </a:ext>
            </a:extLst>
          </p:cNvPr>
          <p:cNvSpPr txBox="1"/>
          <p:nvPr/>
        </p:nvSpPr>
        <p:spPr>
          <a:xfrm flipH="1">
            <a:off x="3124508" y="5996366"/>
            <a:ext cx="6726578" cy="584775"/>
          </a:xfrm>
          <a:prstGeom prst="rect">
            <a:avLst/>
          </a:prstGeom>
          <a:noFill/>
        </p:spPr>
        <p:txBody>
          <a:bodyPr wrap="square" rtlCol="0" anchor="t">
            <a:spAutoFit/>
          </a:bodyPr>
          <a:lstStyle/>
          <a:p>
            <a:pPr algn="ctr"/>
            <a:r>
              <a:rPr lang="en-US" sz="3200" b="1" kern="0" dirty="0">
                <a:solidFill>
                  <a:schemeClr val="tx2"/>
                </a:solidFill>
                <a:latin typeface="+mj-lt"/>
                <a:cs typeface="Arial" pitchFamily="34" charset="0"/>
              </a:rPr>
              <a:t>Let us know how we can serve you…</a:t>
            </a:r>
          </a:p>
        </p:txBody>
      </p:sp>
      <p:sp>
        <p:nvSpPr>
          <p:cNvPr id="13" name="Rectangle 12">
            <a:extLst>
              <a:ext uri="{FF2B5EF4-FFF2-40B4-BE49-F238E27FC236}">
                <a16:creationId xmlns:a16="http://schemas.microsoft.com/office/drawing/2014/main" id="{949C70F0-BD56-402A-8A69-C776339D6CAA}"/>
              </a:ext>
            </a:extLst>
          </p:cNvPr>
          <p:cNvSpPr/>
          <p:nvPr/>
        </p:nvSpPr>
        <p:spPr>
          <a:xfrm>
            <a:off x="6185968" y="1266463"/>
            <a:ext cx="5094606" cy="646331"/>
          </a:xfrm>
          <a:prstGeom prst="rect">
            <a:avLst/>
          </a:prstGeom>
        </p:spPr>
        <p:txBody>
          <a:bodyPr wrap="square" anchor="ctr">
            <a:spAutoFit/>
          </a:bodyPr>
          <a:lstStyle/>
          <a:p>
            <a:pPr>
              <a:defRPr/>
            </a:pPr>
            <a:r>
              <a:rPr lang="en-US" b="1" kern="0" dirty="0">
                <a:solidFill>
                  <a:schemeClr val="tx2"/>
                </a:solidFill>
                <a:latin typeface="Adobe Devanagari" panose="02040503050201020203" pitchFamily="18" charset="0"/>
                <a:cs typeface="Adobe Devanagari" panose="02040503050201020203" pitchFamily="18" charset="0"/>
              </a:rPr>
              <a:t>33 </a:t>
            </a:r>
            <a:r>
              <a:rPr lang="en-US" b="1" kern="0" dirty="0" err="1">
                <a:solidFill>
                  <a:schemeClr val="tx2"/>
                </a:solidFill>
                <a:latin typeface="Adobe Devanagari" panose="02040503050201020203" pitchFamily="18" charset="0"/>
                <a:cs typeface="Adobe Devanagari" panose="02040503050201020203" pitchFamily="18" charset="0"/>
              </a:rPr>
              <a:t>Abakaliki</a:t>
            </a:r>
            <a:r>
              <a:rPr lang="en-US" b="1" kern="0" dirty="0">
                <a:solidFill>
                  <a:schemeClr val="tx2"/>
                </a:solidFill>
                <a:latin typeface="Adobe Devanagari" panose="02040503050201020203" pitchFamily="18" charset="0"/>
                <a:cs typeface="Adobe Devanagari" panose="02040503050201020203" pitchFamily="18" charset="0"/>
              </a:rPr>
              <a:t> Road, GRA Enugu Nigeria  </a:t>
            </a:r>
          </a:p>
          <a:p>
            <a:pPr>
              <a:defRPr/>
            </a:pPr>
            <a:r>
              <a:rPr lang="en-US" b="1" kern="0" dirty="0">
                <a:solidFill>
                  <a:schemeClr val="tx2"/>
                </a:solidFill>
                <a:latin typeface="Adobe Devanagari" panose="02040503050201020203" pitchFamily="18" charset="0"/>
                <a:cs typeface="Adobe Devanagari" panose="02040503050201020203" pitchFamily="18" charset="0"/>
              </a:rPr>
              <a:t>29 </a:t>
            </a:r>
            <a:r>
              <a:rPr lang="en-US" b="1" kern="0" dirty="0" err="1">
                <a:solidFill>
                  <a:schemeClr val="tx2"/>
                </a:solidFill>
                <a:latin typeface="Adobe Devanagari" panose="02040503050201020203" pitchFamily="18" charset="0"/>
                <a:cs typeface="Adobe Devanagari" panose="02040503050201020203" pitchFamily="18" charset="0"/>
              </a:rPr>
              <a:t>Dipeolu</a:t>
            </a:r>
            <a:r>
              <a:rPr lang="en-US" b="1" kern="0" dirty="0">
                <a:solidFill>
                  <a:schemeClr val="tx2"/>
                </a:solidFill>
                <a:latin typeface="Adobe Devanagari" panose="02040503050201020203" pitchFamily="18" charset="0"/>
                <a:cs typeface="Adobe Devanagari" panose="02040503050201020203" pitchFamily="18" charset="0"/>
              </a:rPr>
              <a:t> Street, Ikeja Lagos Nigeria  </a:t>
            </a:r>
          </a:p>
        </p:txBody>
      </p:sp>
      <p:grpSp>
        <p:nvGrpSpPr>
          <p:cNvPr id="16" name="Group 15">
            <a:extLst>
              <a:ext uri="{FF2B5EF4-FFF2-40B4-BE49-F238E27FC236}">
                <a16:creationId xmlns:a16="http://schemas.microsoft.com/office/drawing/2014/main" id="{ECA43E48-E968-479E-91B6-2B3B8811A895}"/>
              </a:ext>
            </a:extLst>
          </p:cNvPr>
          <p:cNvGrpSpPr/>
          <p:nvPr/>
        </p:nvGrpSpPr>
        <p:grpSpPr>
          <a:xfrm>
            <a:off x="5878478" y="1387347"/>
            <a:ext cx="216451" cy="306793"/>
            <a:chOff x="-2689225" y="1136650"/>
            <a:chExt cx="3708401" cy="5256212"/>
          </a:xfrm>
          <a:solidFill>
            <a:schemeClr val="tx2"/>
          </a:solidFill>
        </p:grpSpPr>
        <p:sp>
          <p:nvSpPr>
            <p:cNvPr id="17" name="Freeform 5">
              <a:extLst>
                <a:ext uri="{FF2B5EF4-FFF2-40B4-BE49-F238E27FC236}">
                  <a16:creationId xmlns:a16="http://schemas.microsoft.com/office/drawing/2014/main" id="{347F822A-DA7A-4A88-B9EE-81084C00D801}"/>
                </a:ext>
              </a:extLst>
            </p:cNvPr>
            <p:cNvSpPr>
              <a:spLocks noEditPoints="1"/>
            </p:cNvSpPr>
            <p:nvPr/>
          </p:nvSpPr>
          <p:spPr bwMode="auto">
            <a:xfrm>
              <a:off x="-2689225" y="1136650"/>
              <a:ext cx="3708401" cy="5256212"/>
            </a:xfrm>
            <a:custGeom>
              <a:avLst/>
              <a:gdLst>
                <a:gd name="T0" fmla="*/ 861 w 1722"/>
                <a:gd name="T1" fmla="*/ 0 h 2448"/>
                <a:gd name="T2" fmla="*/ 0 w 1722"/>
                <a:gd name="T3" fmla="*/ 861 h 2448"/>
                <a:gd name="T4" fmla="*/ 129 w 1722"/>
                <a:gd name="T5" fmla="*/ 1313 h 2448"/>
                <a:gd name="T6" fmla="*/ 812 w 1722"/>
                <a:gd name="T7" fmla="*/ 2414 h 2448"/>
                <a:gd name="T8" fmla="*/ 873 w 1722"/>
                <a:gd name="T9" fmla="*/ 2448 h 2448"/>
                <a:gd name="T10" fmla="*/ 874 w 1722"/>
                <a:gd name="T11" fmla="*/ 2448 h 2448"/>
                <a:gd name="T12" fmla="*/ 934 w 1722"/>
                <a:gd name="T13" fmla="*/ 2413 h 2448"/>
                <a:gd name="T14" fmla="*/ 1600 w 1722"/>
                <a:gd name="T15" fmla="*/ 1302 h 2448"/>
                <a:gd name="T16" fmla="*/ 1722 w 1722"/>
                <a:gd name="T17" fmla="*/ 861 h 2448"/>
                <a:gd name="T18" fmla="*/ 861 w 1722"/>
                <a:gd name="T19" fmla="*/ 0 h 2448"/>
                <a:gd name="T20" fmla="*/ 1477 w 1722"/>
                <a:gd name="T21" fmla="*/ 1228 h 2448"/>
                <a:gd name="T22" fmla="*/ 872 w 1722"/>
                <a:gd name="T23" fmla="*/ 2239 h 2448"/>
                <a:gd name="T24" fmla="*/ 251 w 1722"/>
                <a:gd name="T25" fmla="*/ 1238 h 2448"/>
                <a:gd name="T26" fmla="*/ 143 w 1722"/>
                <a:gd name="T27" fmla="*/ 861 h 2448"/>
                <a:gd name="T28" fmla="*/ 861 w 1722"/>
                <a:gd name="T29" fmla="*/ 142 h 2448"/>
                <a:gd name="T30" fmla="*/ 1579 w 1722"/>
                <a:gd name="T31" fmla="*/ 861 h 2448"/>
                <a:gd name="T32" fmla="*/ 1477 w 1722"/>
                <a:gd name="T33" fmla="*/ 1228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2" h="2448">
                  <a:moveTo>
                    <a:pt x="861" y="0"/>
                  </a:moveTo>
                  <a:cubicBezTo>
                    <a:pt x="386" y="0"/>
                    <a:pt x="0" y="386"/>
                    <a:pt x="0" y="861"/>
                  </a:cubicBezTo>
                  <a:cubicBezTo>
                    <a:pt x="0" y="1021"/>
                    <a:pt x="45" y="1177"/>
                    <a:pt x="129" y="1313"/>
                  </a:cubicBezTo>
                  <a:cubicBezTo>
                    <a:pt x="812" y="2414"/>
                    <a:pt x="812" y="2414"/>
                    <a:pt x="812" y="2414"/>
                  </a:cubicBezTo>
                  <a:cubicBezTo>
                    <a:pt x="825" y="2435"/>
                    <a:pt x="848" y="2448"/>
                    <a:pt x="873" y="2448"/>
                  </a:cubicBezTo>
                  <a:cubicBezTo>
                    <a:pt x="873" y="2448"/>
                    <a:pt x="873" y="2448"/>
                    <a:pt x="874" y="2448"/>
                  </a:cubicBezTo>
                  <a:cubicBezTo>
                    <a:pt x="899" y="2448"/>
                    <a:pt x="922" y="2435"/>
                    <a:pt x="934" y="2413"/>
                  </a:cubicBezTo>
                  <a:cubicBezTo>
                    <a:pt x="1600" y="1302"/>
                    <a:pt x="1600" y="1302"/>
                    <a:pt x="1600" y="1302"/>
                  </a:cubicBezTo>
                  <a:cubicBezTo>
                    <a:pt x="1680" y="1169"/>
                    <a:pt x="1722" y="1016"/>
                    <a:pt x="1722" y="861"/>
                  </a:cubicBezTo>
                  <a:cubicBezTo>
                    <a:pt x="1722" y="386"/>
                    <a:pt x="1336" y="0"/>
                    <a:pt x="861" y="0"/>
                  </a:cubicBezTo>
                  <a:close/>
                  <a:moveTo>
                    <a:pt x="1477" y="1228"/>
                  </a:moveTo>
                  <a:cubicBezTo>
                    <a:pt x="872" y="2239"/>
                    <a:pt x="872" y="2239"/>
                    <a:pt x="872" y="2239"/>
                  </a:cubicBezTo>
                  <a:cubicBezTo>
                    <a:pt x="251" y="1238"/>
                    <a:pt x="251" y="1238"/>
                    <a:pt x="251" y="1238"/>
                  </a:cubicBezTo>
                  <a:cubicBezTo>
                    <a:pt x="181" y="1125"/>
                    <a:pt x="143" y="994"/>
                    <a:pt x="143" y="861"/>
                  </a:cubicBezTo>
                  <a:cubicBezTo>
                    <a:pt x="143" y="465"/>
                    <a:pt x="466" y="142"/>
                    <a:pt x="861" y="142"/>
                  </a:cubicBezTo>
                  <a:cubicBezTo>
                    <a:pt x="1256" y="142"/>
                    <a:pt x="1579" y="465"/>
                    <a:pt x="1579" y="861"/>
                  </a:cubicBezTo>
                  <a:cubicBezTo>
                    <a:pt x="1579" y="990"/>
                    <a:pt x="1543" y="1117"/>
                    <a:pt x="1477"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solidFill>
                  <a:schemeClr val="tx2"/>
                </a:solidFill>
              </a:endParaRPr>
            </a:p>
          </p:txBody>
        </p:sp>
        <p:sp>
          <p:nvSpPr>
            <p:cNvPr id="18" name="Freeform 6">
              <a:extLst>
                <a:ext uri="{FF2B5EF4-FFF2-40B4-BE49-F238E27FC236}">
                  <a16:creationId xmlns:a16="http://schemas.microsoft.com/office/drawing/2014/main" id="{39732E26-15F4-40A6-BFA9-DF6951B08C3B}"/>
                </a:ext>
              </a:extLst>
            </p:cNvPr>
            <p:cNvSpPr>
              <a:spLocks noEditPoints="1"/>
            </p:cNvSpPr>
            <p:nvPr/>
          </p:nvSpPr>
          <p:spPr bwMode="auto">
            <a:xfrm>
              <a:off x="-1760538" y="2060575"/>
              <a:ext cx="1852613" cy="1849437"/>
            </a:xfrm>
            <a:custGeom>
              <a:avLst/>
              <a:gdLst>
                <a:gd name="T0" fmla="*/ 430 w 860"/>
                <a:gd name="T1" fmla="*/ 0 h 861"/>
                <a:gd name="T2" fmla="*/ 0 w 860"/>
                <a:gd name="T3" fmla="*/ 431 h 861"/>
                <a:gd name="T4" fmla="*/ 430 w 860"/>
                <a:gd name="T5" fmla="*/ 861 h 861"/>
                <a:gd name="T6" fmla="*/ 860 w 860"/>
                <a:gd name="T7" fmla="*/ 431 h 861"/>
                <a:gd name="T8" fmla="*/ 430 w 860"/>
                <a:gd name="T9" fmla="*/ 0 h 861"/>
                <a:gd name="T10" fmla="*/ 430 w 860"/>
                <a:gd name="T11" fmla="*/ 718 h 861"/>
                <a:gd name="T12" fmla="*/ 142 w 860"/>
                <a:gd name="T13" fmla="*/ 431 h 861"/>
                <a:gd name="T14" fmla="*/ 430 w 860"/>
                <a:gd name="T15" fmla="*/ 143 h 861"/>
                <a:gd name="T16" fmla="*/ 717 w 860"/>
                <a:gd name="T17" fmla="*/ 431 h 861"/>
                <a:gd name="T18" fmla="*/ 430 w 860"/>
                <a:gd name="T19" fmla="*/ 718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0" h="861">
                  <a:moveTo>
                    <a:pt x="430" y="0"/>
                  </a:moveTo>
                  <a:cubicBezTo>
                    <a:pt x="193" y="0"/>
                    <a:pt x="0" y="193"/>
                    <a:pt x="0" y="431"/>
                  </a:cubicBezTo>
                  <a:cubicBezTo>
                    <a:pt x="0" y="666"/>
                    <a:pt x="190" y="861"/>
                    <a:pt x="430" y="861"/>
                  </a:cubicBezTo>
                  <a:cubicBezTo>
                    <a:pt x="673" y="861"/>
                    <a:pt x="860" y="664"/>
                    <a:pt x="860" y="431"/>
                  </a:cubicBezTo>
                  <a:cubicBezTo>
                    <a:pt x="860" y="193"/>
                    <a:pt x="667" y="0"/>
                    <a:pt x="430" y="0"/>
                  </a:cubicBezTo>
                  <a:close/>
                  <a:moveTo>
                    <a:pt x="430" y="718"/>
                  </a:moveTo>
                  <a:cubicBezTo>
                    <a:pt x="271" y="718"/>
                    <a:pt x="142" y="589"/>
                    <a:pt x="142" y="431"/>
                  </a:cubicBezTo>
                  <a:cubicBezTo>
                    <a:pt x="142" y="272"/>
                    <a:pt x="272" y="143"/>
                    <a:pt x="430" y="143"/>
                  </a:cubicBezTo>
                  <a:cubicBezTo>
                    <a:pt x="588" y="143"/>
                    <a:pt x="717" y="272"/>
                    <a:pt x="717" y="431"/>
                  </a:cubicBezTo>
                  <a:cubicBezTo>
                    <a:pt x="717" y="587"/>
                    <a:pt x="592" y="718"/>
                    <a:pt x="430" y="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dirty="0">
                <a:solidFill>
                  <a:schemeClr val="tx2"/>
                </a:solidFill>
              </a:endParaRPr>
            </a:p>
          </p:txBody>
        </p:sp>
      </p:grpSp>
      <p:sp>
        <p:nvSpPr>
          <p:cNvPr id="19" name="Rectangle 18">
            <a:extLst>
              <a:ext uri="{FF2B5EF4-FFF2-40B4-BE49-F238E27FC236}">
                <a16:creationId xmlns:a16="http://schemas.microsoft.com/office/drawing/2014/main" id="{8C7C3ABE-DCFE-4FC0-A274-A030EA644283}"/>
              </a:ext>
            </a:extLst>
          </p:cNvPr>
          <p:cNvSpPr/>
          <p:nvPr/>
        </p:nvSpPr>
        <p:spPr>
          <a:xfrm>
            <a:off x="5878478" y="2477024"/>
            <a:ext cx="5186069" cy="1785104"/>
          </a:xfrm>
          <a:prstGeom prst="rect">
            <a:avLst/>
          </a:prstGeom>
        </p:spPr>
        <p:txBody>
          <a:bodyPr wrap="square" anchor="ctr">
            <a:spAutoFit/>
          </a:bodyPr>
          <a:lstStyle/>
          <a:p>
            <a:pPr>
              <a:defRPr/>
            </a:pPr>
            <a:r>
              <a:rPr lang="en-US" sz="2200" b="1" dirty="0">
                <a:solidFill>
                  <a:srgbClr val="FFFFFF"/>
                </a:solidFill>
                <a:latin typeface="Adobe Devanagari" panose="02040503050201020203" pitchFamily="18" charset="0"/>
                <a:cs typeface="Adobe Devanagari" panose="02040503050201020203" pitchFamily="18" charset="0"/>
              </a:rPr>
              <a:t>+234 8131827280 – Enugu ( Call or WhatsApp)</a:t>
            </a:r>
          </a:p>
          <a:p>
            <a:pPr>
              <a:defRPr/>
            </a:pPr>
            <a:r>
              <a:rPr lang="en-US" sz="2200" b="1" kern="0" dirty="0">
                <a:solidFill>
                  <a:schemeClr val="bg1"/>
                </a:solidFill>
                <a:latin typeface="Adobe Devanagari" panose="02040503050201020203" pitchFamily="18" charset="0"/>
                <a:cs typeface="Adobe Devanagari" panose="02040503050201020203" pitchFamily="18" charset="0"/>
              </a:rPr>
              <a:t>+234 702 613 3145 - Lagos (Call or WhatsApp </a:t>
            </a:r>
          </a:p>
          <a:p>
            <a:pPr>
              <a:defRPr/>
            </a:pPr>
            <a:r>
              <a:rPr lang="en-US" sz="2200" b="1" dirty="0">
                <a:solidFill>
                  <a:srgbClr val="FFFFFF"/>
                </a:solidFill>
                <a:latin typeface="Adobe Devanagari" panose="02040503050201020203" pitchFamily="18" charset="0"/>
                <a:cs typeface="Adobe Devanagari" panose="02040503050201020203" pitchFamily="18" charset="0"/>
              </a:rPr>
              <a:t> +14703328456 ( Call or WhatsApp)</a:t>
            </a:r>
            <a:endParaRPr lang="en-US" sz="2200" b="1" kern="0" dirty="0">
              <a:solidFill>
                <a:schemeClr val="bg1"/>
              </a:solidFill>
              <a:latin typeface="Adobe Devanagari" panose="02040503050201020203" pitchFamily="18" charset="0"/>
              <a:cs typeface="Adobe Devanagari" panose="02040503050201020203" pitchFamily="18" charset="0"/>
            </a:endParaRPr>
          </a:p>
        </p:txBody>
      </p:sp>
      <p:grpSp>
        <p:nvGrpSpPr>
          <p:cNvPr id="22" name="Group 21">
            <a:extLst>
              <a:ext uri="{FF2B5EF4-FFF2-40B4-BE49-F238E27FC236}">
                <a16:creationId xmlns:a16="http://schemas.microsoft.com/office/drawing/2014/main" id="{72B3737E-A75E-441F-AB63-CB9C322300E2}"/>
              </a:ext>
            </a:extLst>
          </p:cNvPr>
          <p:cNvGrpSpPr/>
          <p:nvPr/>
        </p:nvGrpSpPr>
        <p:grpSpPr>
          <a:xfrm>
            <a:off x="5447929" y="3295812"/>
            <a:ext cx="267741" cy="266376"/>
            <a:chOff x="-4170363" y="1123951"/>
            <a:chExt cx="5295900" cy="5268911"/>
          </a:xfrm>
          <a:solidFill>
            <a:schemeClr val="bg1"/>
          </a:solidFill>
        </p:grpSpPr>
        <p:sp>
          <p:nvSpPr>
            <p:cNvPr id="23" name="Freeform 10">
              <a:extLst>
                <a:ext uri="{FF2B5EF4-FFF2-40B4-BE49-F238E27FC236}">
                  <a16:creationId xmlns:a16="http://schemas.microsoft.com/office/drawing/2014/main" id="{BB28ECAD-259F-4F03-AE1F-A52B127E13E9}"/>
                </a:ext>
              </a:extLst>
            </p:cNvPr>
            <p:cNvSpPr>
              <a:spLocks noEditPoints="1"/>
            </p:cNvSpPr>
            <p:nvPr/>
          </p:nvSpPr>
          <p:spPr bwMode="auto">
            <a:xfrm>
              <a:off x="-4170363" y="1441450"/>
              <a:ext cx="4964113" cy="4951412"/>
            </a:xfrm>
            <a:custGeom>
              <a:avLst/>
              <a:gdLst>
                <a:gd name="T0" fmla="*/ 1768 w 2306"/>
                <a:gd name="T1" fmla="*/ 1294 h 2306"/>
                <a:gd name="T2" fmla="*/ 1428 w 2306"/>
                <a:gd name="T3" fmla="*/ 1537 h 2306"/>
                <a:gd name="T4" fmla="*/ 1337 w 2306"/>
                <a:gd name="T5" fmla="*/ 1489 h 2306"/>
                <a:gd name="T6" fmla="*/ 772 w 2306"/>
                <a:gd name="T7" fmla="*/ 881 h 2306"/>
                <a:gd name="T8" fmla="*/ 936 w 2306"/>
                <a:gd name="T9" fmla="*/ 719 h 2306"/>
                <a:gd name="T10" fmla="*/ 795 w 2306"/>
                <a:gd name="T11" fmla="*/ 221 h 2306"/>
                <a:gd name="T12" fmla="*/ 649 w 2306"/>
                <a:gd name="T13" fmla="*/ 76 h 2306"/>
                <a:gd name="T14" fmla="*/ 301 w 2306"/>
                <a:gd name="T15" fmla="*/ 76 h 2306"/>
                <a:gd name="T16" fmla="*/ 124 w 2306"/>
                <a:gd name="T17" fmla="*/ 254 h 2306"/>
                <a:gd name="T18" fmla="*/ 78 w 2306"/>
                <a:gd name="T19" fmla="*/ 877 h 2306"/>
                <a:gd name="T20" fmla="*/ 1283 w 2306"/>
                <a:gd name="T21" fmla="*/ 2171 h 2306"/>
                <a:gd name="T22" fmla="*/ 1770 w 2306"/>
                <a:gd name="T23" fmla="*/ 2306 h 2306"/>
                <a:gd name="T24" fmla="*/ 2070 w 2306"/>
                <a:gd name="T25" fmla="*/ 2175 h 2306"/>
                <a:gd name="T26" fmla="*/ 2228 w 2306"/>
                <a:gd name="T27" fmla="*/ 2015 h 2306"/>
                <a:gd name="T28" fmla="*/ 2226 w 2306"/>
                <a:gd name="T29" fmla="*/ 1659 h 2306"/>
                <a:gd name="T30" fmla="*/ 2128 w 2306"/>
                <a:gd name="T31" fmla="*/ 1918 h 2306"/>
                <a:gd name="T32" fmla="*/ 2065 w 2306"/>
                <a:gd name="T33" fmla="*/ 1982 h 2306"/>
                <a:gd name="T34" fmla="*/ 1771 w 2306"/>
                <a:gd name="T35" fmla="*/ 2167 h 2306"/>
                <a:gd name="T36" fmla="*/ 1344 w 2306"/>
                <a:gd name="T37" fmla="*/ 2046 h 2306"/>
                <a:gd name="T38" fmla="*/ 209 w 2306"/>
                <a:gd name="T39" fmla="*/ 829 h 2306"/>
                <a:gd name="T40" fmla="*/ 223 w 2306"/>
                <a:gd name="T41" fmla="*/ 352 h 2306"/>
                <a:gd name="T42" fmla="*/ 477 w 2306"/>
                <a:gd name="T43" fmla="*/ 139 h 2306"/>
                <a:gd name="T44" fmla="*/ 554 w 2306"/>
                <a:gd name="T45" fmla="*/ 177 h 2306"/>
                <a:gd name="T46" fmla="*/ 696 w 2306"/>
                <a:gd name="T47" fmla="*/ 319 h 2306"/>
                <a:gd name="T48" fmla="*/ 838 w 2306"/>
                <a:gd name="T49" fmla="*/ 621 h 2306"/>
                <a:gd name="T50" fmla="*/ 663 w 2306"/>
                <a:gd name="T51" fmla="*/ 791 h 2306"/>
                <a:gd name="T52" fmla="*/ 634 w 2306"/>
                <a:gd name="T53" fmla="*/ 911 h 2306"/>
                <a:gd name="T54" fmla="*/ 802 w 2306"/>
                <a:gd name="T55" fmla="*/ 1188 h 2306"/>
                <a:gd name="T56" fmla="*/ 1262 w 2306"/>
                <a:gd name="T57" fmla="*/ 1606 h 2306"/>
                <a:gd name="T58" fmla="*/ 1376 w 2306"/>
                <a:gd name="T59" fmla="*/ 1668 h 2306"/>
                <a:gd name="T60" fmla="*/ 1434 w 2306"/>
                <a:gd name="T61" fmla="*/ 1684 h 2306"/>
                <a:gd name="T62" fmla="*/ 1689 w 2306"/>
                <a:gd name="T63" fmla="*/ 1472 h 2306"/>
                <a:gd name="T64" fmla="*/ 1841 w 2306"/>
                <a:gd name="T65" fmla="*/ 1471 h 2306"/>
                <a:gd name="T66" fmla="*/ 2127 w 2306"/>
                <a:gd name="T67" fmla="*/ 1757 h 2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6" h="2306">
                  <a:moveTo>
                    <a:pt x="1943" y="1374"/>
                  </a:moveTo>
                  <a:cubicBezTo>
                    <a:pt x="1893" y="1322"/>
                    <a:pt x="1832" y="1294"/>
                    <a:pt x="1768" y="1294"/>
                  </a:cubicBezTo>
                  <a:cubicBezTo>
                    <a:pt x="1705" y="1294"/>
                    <a:pt x="1644" y="1322"/>
                    <a:pt x="1591" y="1374"/>
                  </a:cubicBezTo>
                  <a:cubicBezTo>
                    <a:pt x="1428" y="1537"/>
                    <a:pt x="1428" y="1537"/>
                    <a:pt x="1428" y="1537"/>
                  </a:cubicBezTo>
                  <a:cubicBezTo>
                    <a:pt x="1415" y="1529"/>
                    <a:pt x="1401" y="1523"/>
                    <a:pt x="1388" y="1516"/>
                  </a:cubicBezTo>
                  <a:cubicBezTo>
                    <a:pt x="1370" y="1507"/>
                    <a:pt x="1352" y="1498"/>
                    <a:pt x="1337" y="1489"/>
                  </a:cubicBezTo>
                  <a:cubicBezTo>
                    <a:pt x="1184" y="1391"/>
                    <a:pt x="1045" y="1265"/>
                    <a:pt x="912" y="1101"/>
                  </a:cubicBezTo>
                  <a:cubicBezTo>
                    <a:pt x="847" y="1019"/>
                    <a:pt x="804" y="951"/>
                    <a:pt x="772" y="881"/>
                  </a:cubicBezTo>
                  <a:cubicBezTo>
                    <a:pt x="815" y="842"/>
                    <a:pt x="854" y="802"/>
                    <a:pt x="892" y="763"/>
                  </a:cubicBezTo>
                  <a:cubicBezTo>
                    <a:pt x="907" y="749"/>
                    <a:pt x="921" y="734"/>
                    <a:pt x="936" y="719"/>
                  </a:cubicBezTo>
                  <a:cubicBezTo>
                    <a:pt x="1044" y="611"/>
                    <a:pt x="1044" y="470"/>
                    <a:pt x="936" y="362"/>
                  </a:cubicBezTo>
                  <a:cubicBezTo>
                    <a:pt x="795" y="221"/>
                    <a:pt x="795" y="221"/>
                    <a:pt x="795" y="221"/>
                  </a:cubicBezTo>
                  <a:cubicBezTo>
                    <a:pt x="779" y="205"/>
                    <a:pt x="762" y="188"/>
                    <a:pt x="747" y="172"/>
                  </a:cubicBezTo>
                  <a:cubicBezTo>
                    <a:pt x="716" y="140"/>
                    <a:pt x="683" y="107"/>
                    <a:pt x="649" y="76"/>
                  </a:cubicBezTo>
                  <a:cubicBezTo>
                    <a:pt x="599" y="26"/>
                    <a:pt x="539" y="0"/>
                    <a:pt x="476" y="0"/>
                  </a:cubicBezTo>
                  <a:cubicBezTo>
                    <a:pt x="413" y="0"/>
                    <a:pt x="352" y="26"/>
                    <a:pt x="301" y="76"/>
                  </a:cubicBezTo>
                  <a:cubicBezTo>
                    <a:pt x="300" y="76"/>
                    <a:pt x="300" y="76"/>
                    <a:pt x="300" y="77"/>
                  </a:cubicBezTo>
                  <a:cubicBezTo>
                    <a:pt x="124" y="254"/>
                    <a:pt x="124" y="254"/>
                    <a:pt x="124" y="254"/>
                  </a:cubicBezTo>
                  <a:cubicBezTo>
                    <a:pt x="58" y="320"/>
                    <a:pt x="20" y="401"/>
                    <a:pt x="12" y="494"/>
                  </a:cubicBezTo>
                  <a:cubicBezTo>
                    <a:pt x="0" y="645"/>
                    <a:pt x="44" y="785"/>
                    <a:pt x="78" y="877"/>
                  </a:cubicBezTo>
                  <a:cubicBezTo>
                    <a:pt x="162" y="1103"/>
                    <a:pt x="287" y="1312"/>
                    <a:pt x="473" y="1537"/>
                  </a:cubicBezTo>
                  <a:cubicBezTo>
                    <a:pt x="700" y="1807"/>
                    <a:pt x="972" y="2020"/>
                    <a:pt x="1283" y="2171"/>
                  </a:cubicBezTo>
                  <a:cubicBezTo>
                    <a:pt x="1402" y="2227"/>
                    <a:pt x="1560" y="2294"/>
                    <a:pt x="1738" y="2305"/>
                  </a:cubicBezTo>
                  <a:cubicBezTo>
                    <a:pt x="1748" y="2305"/>
                    <a:pt x="1760" y="2306"/>
                    <a:pt x="1770" y="2306"/>
                  </a:cubicBezTo>
                  <a:cubicBezTo>
                    <a:pt x="1889" y="2306"/>
                    <a:pt x="1990" y="2263"/>
                    <a:pt x="2068" y="2178"/>
                  </a:cubicBezTo>
                  <a:cubicBezTo>
                    <a:pt x="2069" y="2177"/>
                    <a:pt x="2070" y="2176"/>
                    <a:pt x="2070" y="2175"/>
                  </a:cubicBezTo>
                  <a:cubicBezTo>
                    <a:pt x="2097" y="2143"/>
                    <a:pt x="2128" y="2113"/>
                    <a:pt x="2161" y="2082"/>
                  </a:cubicBezTo>
                  <a:cubicBezTo>
                    <a:pt x="2183" y="2061"/>
                    <a:pt x="2206" y="2038"/>
                    <a:pt x="2228" y="2015"/>
                  </a:cubicBezTo>
                  <a:cubicBezTo>
                    <a:pt x="2279" y="1962"/>
                    <a:pt x="2306" y="1900"/>
                    <a:pt x="2306" y="1836"/>
                  </a:cubicBezTo>
                  <a:cubicBezTo>
                    <a:pt x="2306" y="1772"/>
                    <a:pt x="2279" y="1711"/>
                    <a:pt x="2226" y="1659"/>
                  </a:cubicBezTo>
                  <a:lnTo>
                    <a:pt x="1943" y="1374"/>
                  </a:lnTo>
                  <a:close/>
                  <a:moveTo>
                    <a:pt x="2128" y="1918"/>
                  </a:moveTo>
                  <a:cubicBezTo>
                    <a:pt x="2127" y="1918"/>
                    <a:pt x="2127" y="1919"/>
                    <a:pt x="2128" y="1918"/>
                  </a:cubicBezTo>
                  <a:cubicBezTo>
                    <a:pt x="2108" y="1940"/>
                    <a:pt x="2087" y="1960"/>
                    <a:pt x="2065" y="1982"/>
                  </a:cubicBezTo>
                  <a:cubicBezTo>
                    <a:pt x="2031" y="2014"/>
                    <a:pt x="1997" y="2047"/>
                    <a:pt x="1965" y="2085"/>
                  </a:cubicBezTo>
                  <a:cubicBezTo>
                    <a:pt x="1913" y="2141"/>
                    <a:pt x="1851" y="2167"/>
                    <a:pt x="1771" y="2167"/>
                  </a:cubicBezTo>
                  <a:cubicBezTo>
                    <a:pt x="1763" y="2167"/>
                    <a:pt x="1755" y="2167"/>
                    <a:pt x="1747" y="2166"/>
                  </a:cubicBezTo>
                  <a:cubicBezTo>
                    <a:pt x="1593" y="2157"/>
                    <a:pt x="1451" y="2097"/>
                    <a:pt x="1344" y="2046"/>
                  </a:cubicBezTo>
                  <a:cubicBezTo>
                    <a:pt x="1051" y="1904"/>
                    <a:pt x="795" y="1703"/>
                    <a:pt x="581" y="1448"/>
                  </a:cubicBezTo>
                  <a:cubicBezTo>
                    <a:pt x="405" y="1236"/>
                    <a:pt x="287" y="1040"/>
                    <a:pt x="209" y="829"/>
                  </a:cubicBezTo>
                  <a:cubicBezTo>
                    <a:pt x="161" y="700"/>
                    <a:pt x="144" y="600"/>
                    <a:pt x="151" y="505"/>
                  </a:cubicBezTo>
                  <a:cubicBezTo>
                    <a:pt x="157" y="445"/>
                    <a:pt x="180" y="395"/>
                    <a:pt x="223" y="352"/>
                  </a:cubicBezTo>
                  <a:cubicBezTo>
                    <a:pt x="399" y="176"/>
                    <a:pt x="399" y="176"/>
                    <a:pt x="399" y="176"/>
                  </a:cubicBezTo>
                  <a:cubicBezTo>
                    <a:pt x="424" y="152"/>
                    <a:pt x="451" y="139"/>
                    <a:pt x="477" y="139"/>
                  </a:cubicBezTo>
                  <a:cubicBezTo>
                    <a:pt x="510" y="139"/>
                    <a:pt x="536" y="159"/>
                    <a:pt x="553" y="175"/>
                  </a:cubicBezTo>
                  <a:cubicBezTo>
                    <a:pt x="553" y="176"/>
                    <a:pt x="554" y="176"/>
                    <a:pt x="554" y="177"/>
                  </a:cubicBezTo>
                  <a:cubicBezTo>
                    <a:pt x="586" y="206"/>
                    <a:pt x="616" y="237"/>
                    <a:pt x="647" y="269"/>
                  </a:cubicBezTo>
                  <a:cubicBezTo>
                    <a:pt x="663" y="286"/>
                    <a:pt x="680" y="302"/>
                    <a:pt x="696" y="319"/>
                  </a:cubicBezTo>
                  <a:cubicBezTo>
                    <a:pt x="838" y="460"/>
                    <a:pt x="838" y="460"/>
                    <a:pt x="838" y="460"/>
                  </a:cubicBezTo>
                  <a:cubicBezTo>
                    <a:pt x="892" y="515"/>
                    <a:pt x="892" y="566"/>
                    <a:pt x="838" y="621"/>
                  </a:cubicBezTo>
                  <a:cubicBezTo>
                    <a:pt x="823" y="636"/>
                    <a:pt x="808" y="651"/>
                    <a:pt x="793" y="665"/>
                  </a:cubicBezTo>
                  <a:cubicBezTo>
                    <a:pt x="750" y="709"/>
                    <a:pt x="708" y="751"/>
                    <a:pt x="663" y="791"/>
                  </a:cubicBezTo>
                  <a:cubicBezTo>
                    <a:pt x="662" y="792"/>
                    <a:pt x="661" y="793"/>
                    <a:pt x="661" y="794"/>
                  </a:cubicBezTo>
                  <a:cubicBezTo>
                    <a:pt x="616" y="838"/>
                    <a:pt x="625" y="882"/>
                    <a:pt x="634" y="911"/>
                  </a:cubicBezTo>
                  <a:cubicBezTo>
                    <a:pt x="634" y="913"/>
                    <a:pt x="635" y="914"/>
                    <a:pt x="636" y="916"/>
                  </a:cubicBezTo>
                  <a:cubicBezTo>
                    <a:pt x="672" y="1005"/>
                    <a:pt x="724" y="1088"/>
                    <a:pt x="802" y="1188"/>
                  </a:cubicBezTo>
                  <a:cubicBezTo>
                    <a:pt x="803" y="1188"/>
                    <a:pt x="803" y="1188"/>
                    <a:pt x="803" y="1188"/>
                  </a:cubicBezTo>
                  <a:cubicBezTo>
                    <a:pt x="946" y="1364"/>
                    <a:pt x="1096" y="1501"/>
                    <a:pt x="1262" y="1606"/>
                  </a:cubicBezTo>
                  <a:cubicBezTo>
                    <a:pt x="1283" y="1619"/>
                    <a:pt x="1305" y="1630"/>
                    <a:pt x="1325" y="1641"/>
                  </a:cubicBezTo>
                  <a:cubicBezTo>
                    <a:pt x="1344" y="1650"/>
                    <a:pt x="1361" y="1659"/>
                    <a:pt x="1376" y="1668"/>
                  </a:cubicBezTo>
                  <a:cubicBezTo>
                    <a:pt x="1378" y="1669"/>
                    <a:pt x="1381" y="1670"/>
                    <a:pt x="1383" y="1672"/>
                  </a:cubicBezTo>
                  <a:cubicBezTo>
                    <a:pt x="1400" y="1680"/>
                    <a:pt x="1417" y="1684"/>
                    <a:pt x="1434" y="1684"/>
                  </a:cubicBezTo>
                  <a:cubicBezTo>
                    <a:pt x="1477" y="1684"/>
                    <a:pt x="1504" y="1658"/>
                    <a:pt x="1512" y="1649"/>
                  </a:cubicBezTo>
                  <a:cubicBezTo>
                    <a:pt x="1689" y="1472"/>
                    <a:pt x="1689" y="1472"/>
                    <a:pt x="1689" y="1472"/>
                  </a:cubicBezTo>
                  <a:cubicBezTo>
                    <a:pt x="1707" y="1455"/>
                    <a:pt x="1734" y="1433"/>
                    <a:pt x="1767" y="1433"/>
                  </a:cubicBezTo>
                  <a:cubicBezTo>
                    <a:pt x="1799" y="1433"/>
                    <a:pt x="1825" y="1453"/>
                    <a:pt x="1841" y="1471"/>
                  </a:cubicBezTo>
                  <a:cubicBezTo>
                    <a:pt x="1842" y="1472"/>
                    <a:pt x="1842" y="1472"/>
                    <a:pt x="1842" y="1472"/>
                  </a:cubicBezTo>
                  <a:cubicBezTo>
                    <a:pt x="2127" y="1757"/>
                    <a:pt x="2127" y="1757"/>
                    <a:pt x="2127" y="1757"/>
                  </a:cubicBezTo>
                  <a:cubicBezTo>
                    <a:pt x="2180" y="1809"/>
                    <a:pt x="2180" y="1864"/>
                    <a:pt x="2128" y="19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solidFill>
                  <a:schemeClr val="tx1">
                    <a:lumMod val="50000"/>
                    <a:lumOff val="50000"/>
                  </a:schemeClr>
                </a:solidFill>
              </a:endParaRPr>
            </a:p>
          </p:txBody>
        </p:sp>
        <p:sp>
          <p:nvSpPr>
            <p:cNvPr id="24" name="Freeform 11">
              <a:extLst>
                <a:ext uri="{FF2B5EF4-FFF2-40B4-BE49-F238E27FC236}">
                  <a16:creationId xmlns:a16="http://schemas.microsoft.com/office/drawing/2014/main" id="{CB63AE19-D881-4650-89DC-EDF0B298390F}"/>
                </a:ext>
              </a:extLst>
            </p:cNvPr>
            <p:cNvSpPr>
              <a:spLocks/>
            </p:cNvSpPr>
            <p:nvPr/>
          </p:nvSpPr>
          <p:spPr bwMode="auto">
            <a:xfrm>
              <a:off x="-1441450" y="2079625"/>
              <a:ext cx="1612900" cy="1595437"/>
            </a:xfrm>
            <a:custGeom>
              <a:avLst/>
              <a:gdLst>
                <a:gd name="T0" fmla="*/ 63 w 749"/>
                <a:gd name="T1" fmla="*/ 143 h 743"/>
                <a:gd name="T2" fmla="*/ 419 w 749"/>
                <a:gd name="T3" fmla="*/ 328 h 743"/>
                <a:gd name="T4" fmla="*/ 604 w 749"/>
                <a:gd name="T5" fmla="*/ 685 h 743"/>
                <a:gd name="T6" fmla="*/ 673 w 749"/>
                <a:gd name="T7" fmla="*/ 743 h 743"/>
                <a:gd name="T8" fmla="*/ 685 w 749"/>
                <a:gd name="T9" fmla="*/ 742 h 743"/>
                <a:gd name="T10" fmla="*/ 742 w 749"/>
                <a:gd name="T11" fmla="*/ 661 h 743"/>
                <a:gd name="T12" fmla="*/ 519 w 749"/>
                <a:gd name="T13" fmla="*/ 230 h 743"/>
                <a:gd name="T14" fmla="*/ 87 w 749"/>
                <a:gd name="T15" fmla="*/ 6 h 743"/>
                <a:gd name="T16" fmla="*/ 7 w 749"/>
                <a:gd name="T17" fmla="*/ 63 h 743"/>
                <a:gd name="T18" fmla="*/ 63 w 749"/>
                <a:gd name="T19" fmla="*/ 1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 h="743">
                  <a:moveTo>
                    <a:pt x="63" y="143"/>
                  </a:moveTo>
                  <a:cubicBezTo>
                    <a:pt x="198" y="166"/>
                    <a:pt x="321" y="230"/>
                    <a:pt x="419" y="328"/>
                  </a:cubicBezTo>
                  <a:cubicBezTo>
                    <a:pt x="518" y="426"/>
                    <a:pt x="581" y="549"/>
                    <a:pt x="604" y="685"/>
                  </a:cubicBezTo>
                  <a:cubicBezTo>
                    <a:pt x="610" y="719"/>
                    <a:pt x="640" y="743"/>
                    <a:pt x="673" y="743"/>
                  </a:cubicBezTo>
                  <a:cubicBezTo>
                    <a:pt x="677" y="743"/>
                    <a:pt x="681" y="742"/>
                    <a:pt x="685" y="742"/>
                  </a:cubicBezTo>
                  <a:cubicBezTo>
                    <a:pt x="723" y="735"/>
                    <a:pt x="749" y="699"/>
                    <a:pt x="742" y="661"/>
                  </a:cubicBezTo>
                  <a:cubicBezTo>
                    <a:pt x="714" y="497"/>
                    <a:pt x="637" y="348"/>
                    <a:pt x="519" y="230"/>
                  </a:cubicBezTo>
                  <a:cubicBezTo>
                    <a:pt x="400" y="111"/>
                    <a:pt x="251" y="34"/>
                    <a:pt x="87" y="6"/>
                  </a:cubicBezTo>
                  <a:cubicBezTo>
                    <a:pt x="49" y="0"/>
                    <a:pt x="13" y="25"/>
                    <a:pt x="7" y="63"/>
                  </a:cubicBezTo>
                  <a:cubicBezTo>
                    <a:pt x="0" y="100"/>
                    <a:pt x="25" y="137"/>
                    <a:pt x="63"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dirty="0">
                <a:solidFill>
                  <a:schemeClr val="tx1">
                    <a:lumMod val="50000"/>
                    <a:lumOff val="50000"/>
                  </a:schemeClr>
                </a:solidFill>
              </a:endParaRPr>
            </a:p>
          </p:txBody>
        </p:sp>
        <p:sp>
          <p:nvSpPr>
            <p:cNvPr id="25" name="Freeform 12">
              <a:extLst>
                <a:ext uri="{FF2B5EF4-FFF2-40B4-BE49-F238E27FC236}">
                  <a16:creationId xmlns:a16="http://schemas.microsoft.com/office/drawing/2014/main" id="{11776CA6-757C-4229-8006-496FCCDE3D61}"/>
                </a:ext>
              </a:extLst>
            </p:cNvPr>
            <p:cNvSpPr>
              <a:spLocks/>
            </p:cNvSpPr>
            <p:nvPr/>
          </p:nvSpPr>
          <p:spPr bwMode="auto">
            <a:xfrm>
              <a:off x="-1398588" y="1123951"/>
              <a:ext cx="2524125" cy="2503487"/>
            </a:xfrm>
            <a:custGeom>
              <a:avLst/>
              <a:gdLst>
                <a:gd name="T0" fmla="*/ 1165 w 1172"/>
                <a:gd name="T1" fmla="*/ 1086 h 1166"/>
                <a:gd name="T2" fmla="*/ 797 w 1172"/>
                <a:gd name="T3" fmla="*/ 375 h 1166"/>
                <a:gd name="T4" fmla="*/ 86 w 1172"/>
                <a:gd name="T5" fmla="*/ 7 h 1166"/>
                <a:gd name="T6" fmla="*/ 6 w 1172"/>
                <a:gd name="T7" fmla="*/ 64 h 1166"/>
                <a:gd name="T8" fmla="*/ 64 w 1172"/>
                <a:gd name="T9" fmla="*/ 144 h 1166"/>
                <a:gd name="T10" fmla="*/ 699 w 1172"/>
                <a:gd name="T11" fmla="*/ 474 h 1166"/>
                <a:gd name="T12" fmla="*/ 1028 w 1172"/>
                <a:gd name="T13" fmla="*/ 1109 h 1166"/>
                <a:gd name="T14" fmla="*/ 1096 w 1172"/>
                <a:gd name="T15" fmla="*/ 1166 h 1166"/>
                <a:gd name="T16" fmla="*/ 1108 w 1172"/>
                <a:gd name="T17" fmla="*/ 1165 h 1166"/>
                <a:gd name="T18" fmla="*/ 1165 w 1172"/>
                <a:gd name="T19" fmla="*/ 1086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166">
                  <a:moveTo>
                    <a:pt x="1165" y="1086"/>
                  </a:moveTo>
                  <a:cubicBezTo>
                    <a:pt x="1119" y="816"/>
                    <a:pt x="992" y="571"/>
                    <a:pt x="797" y="375"/>
                  </a:cubicBezTo>
                  <a:cubicBezTo>
                    <a:pt x="601" y="180"/>
                    <a:pt x="356" y="53"/>
                    <a:pt x="86" y="7"/>
                  </a:cubicBezTo>
                  <a:cubicBezTo>
                    <a:pt x="49" y="0"/>
                    <a:pt x="13" y="26"/>
                    <a:pt x="6" y="64"/>
                  </a:cubicBezTo>
                  <a:cubicBezTo>
                    <a:pt x="0" y="102"/>
                    <a:pt x="25" y="138"/>
                    <a:pt x="64" y="144"/>
                  </a:cubicBezTo>
                  <a:cubicBezTo>
                    <a:pt x="304" y="185"/>
                    <a:pt x="524" y="299"/>
                    <a:pt x="699" y="474"/>
                  </a:cubicBezTo>
                  <a:cubicBezTo>
                    <a:pt x="873" y="648"/>
                    <a:pt x="987" y="868"/>
                    <a:pt x="1028" y="1109"/>
                  </a:cubicBezTo>
                  <a:cubicBezTo>
                    <a:pt x="1033" y="1143"/>
                    <a:pt x="1063" y="1166"/>
                    <a:pt x="1096" y="1166"/>
                  </a:cubicBezTo>
                  <a:cubicBezTo>
                    <a:pt x="1101" y="1166"/>
                    <a:pt x="1104" y="1166"/>
                    <a:pt x="1108" y="1165"/>
                  </a:cubicBezTo>
                  <a:cubicBezTo>
                    <a:pt x="1146" y="1160"/>
                    <a:pt x="1172" y="1124"/>
                    <a:pt x="1165" y="10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solidFill>
                  <a:schemeClr val="tx1">
                    <a:lumMod val="50000"/>
                    <a:lumOff val="50000"/>
                  </a:schemeClr>
                </a:solidFill>
              </a:endParaRPr>
            </a:p>
          </p:txBody>
        </p:sp>
      </p:grpSp>
      <p:sp>
        <p:nvSpPr>
          <p:cNvPr id="26" name="Rectangle 25">
            <a:extLst>
              <a:ext uri="{FF2B5EF4-FFF2-40B4-BE49-F238E27FC236}">
                <a16:creationId xmlns:a16="http://schemas.microsoft.com/office/drawing/2014/main" id="{20A7003B-D2EC-4CC2-8689-273A221524AB}"/>
              </a:ext>
            </a:extLst>
          </p:cNvPr>
          <p:cNvSpPr/>
          <p:nvPr/>
        </p:nvSpPr>
        <p:spPr>
          <a:xfrm>
            <a:off x="5870995" y="4576359"/>
            <a:ext cx="4401462" cy="707886"/>
          </a:xfrm>
          <a:prstGeom prst="rect">
            <a:avLst/>
          </a:prstGeom>
        </p:spPr>
        <p:txBody>
          <a:bodyPr wrap="square" anchor="ctr">
            <a:spAutoFit/>
          </a:bodyPr>
          <a:lstStyle/>
          <a:p>
            <a:pPr>
              <a:defRPr/>
            </a:pPr>
            <a:r>
              <a:rPr lang="en-US" sz="2000" b="1" kern="0" dirty="0">
                <a:solidFill>
                  <a:schemeClr val="tx2"/>
                </a:solidFill>
                <a:latin typeface="Adobe Devanagari" panose="02040503050201020203" pitchFamily="18" charset="0"/>
                <a:cs typeface="Adobe Devanagari" panose="02040503050201020203" pitchFamily="18" charset="0"/>
              </a:rPr>
              <a:t>www.utopianhealthcare .org</a:t>
            </a:r>
          </a:p>
          <a:p>
            <a:pPr>
              <a:defRPr/>
            </a:pPr>
            <a:r>
              <a:rPr lang="en-US" sz="2000" b="1" kern="0" dirty="0">
                <a:solidFill>
                  <a:schemeClr val="tx2"/>
                </a:solidFill>
                <a:latin typeface="Adobe Devanagari" panose="02040503050201020203" pitchFamily="18" charset="0"/>
                <a:cs typeface="Adobe Devanagari" panose="02040503050201020203" pitchFamily="18" charset="0"/>
              </a:rPr>
              <a:t>www.utopiancareserives .org</a:t>
            </a:r>
          </a:p>
        </p:txBody>
      </p:sp>
      <p:sp>
        <p:nvSpPr>
          <p:cNvPr id="29" name="Freeform 16">
            <a:extLst>
              <a:ext uri="{FF2B5EF4-FFF2-40B4-BE49-F238E27FC236}">
                <a16:creationId xmlns:a16="http://schemas.microsoft.com/office/drawing/2014/main" id="{58F07F71-1201-42D7-8519-2B58E42F173B}"/>
              </a:ext>
            </a:extLst>
          </p:cNvPr>
          <p:cNvSpPr>
            <a:spLocks noEditPoints="1"/>
          </p:cNvSpPr>
          <p:nvPr/>
        </p:nvSpPr>
        <p:spPr bwMode="auto">
          <a:xfrm>
            <a:off x="5324217" y="4869160"/>
            <a:ext cx="288365" cy="257018"/>
          </a:xfrm>
          <a:custGeom>
            <a:avLst/>
            <a:gdLst>
              <a:gd name="T0" fmla="*/ 1171 w 2342"/>
              <a:gd name="T1" fmla="*/ 0 h 2342"/>
              <a:gd name="T2" fmla="*/ 0 w 2342"/>
              <a:gd name="T3" fmla="*/ 1171 h 2342"/>
              <a:gd name="T4" fmla="*/ 1171 w 2342"/>
              <a:gd name="T5" fmla="*/ 2342 h 2342"/>
              <a:gd name="T6" fmla="*/ 2342 w 2342"/>
              <a:gd name="T7" fmla="*/ 1171 h 2342"/>
              <a:gd name="T8" fmla="*/ 2236 w 2342"/>
              <a:gd name="T9" fmla="*/ 1118 h 2342"/>
              <a:gd name="T10" fmla="*/ 1708 w 2342"/>
              <a:gd name="T11" fmla="*/ 609 h 2342"/>
              <a:gd name="T12" fmla="*/ 2236 w 2342"/>
              <a:gd name="T13" fmla="*/ 1118 h 2342"/>
              <a:gd name="T14" fmla="*/ 1677 w 2342"/>
              <a:gd name="T15" fmla="*/ 1224 h 2342"/>
              <a:gd name="T16" fmla="*/ 1224 w 2342"/>
              <a:gd name="T17" fmla="*/ 1608 h 2342"/>
              <a:gd name="T18" fmla="*/ 1874 w 2342"/>
              <a:gd name="T19" fmla="*/ 370 h 2342"/>
              <a:gd name="T20" fmla="*/ 1613 w 2342"/>
              <a:gd name="T21" fmla="*/ 364 h 2342"/>
              <a:gd name="T22" fmla="*/ 1874 w 2342"/>
              <a:gd name="T23" fmla="*/ 370 h 2342"/>
              <a:gd name="T24" fmla="*/ 1520 w 2342"/>
              <a:gd name="T25" fmla="*/ 411 h 2342"/>
              <a:gd name="T26" fmla="*/ 1224 w 2342"/>
              <a:gd name="T27" fmla="*/ 633 h 2342"/>
              <a:gd name="T28" fmla="*/ 1611 w 2342"/>
              <a:gd name="T29" fmla="*/ 654 h 2342"/>
              <a:gd name="T30" fmla="*/ 1224 w 2342"/>
              <a:gd name="T31" fmla="*/ 1119 h 2342"/>
              <a:gd name="T32" fmla="*/ 1611 w 2342"/>
              <a:gd name="T33" fmla="*/ 654 h 2342"/>
              <a:gd name="T34" fmla="*/ 665 w 2342"/>
              <a:gd name="T35" fmla="*/ 1118 h 2342"/>
              <a:gd name="T36" fmla="*/ 1118 w 2342"/>
              <a:gd name="T37" fmla="*/ 737 h 2342"/>
              <a:gd name="T38" fmla="*/ 1119 w 2342"/>
              <a:gd name="T39" fmla="*/ 121 h 2342"/>
              <a:gd name="T40" fmla="*/ 763 w 2342"/>
              <a:gd name="T41" fmla="*/ 553 h 2342"/>
              <a:gd name="T42" fmla="*/ 1119 w 2342"/>
              <a:gd name="T43" fmla="*/ 121 h 2342"/>
              <a:gd name="T44" fmla="*/ 729 w 2342"/>
              <a:gd name="T45" fmla="*/ 364 h 2342"/>
              <a:gd name="T46" fmla="*/ 469 w 2342"/>
              <a:gd name="T47" fmla="*/ 370 h 2342"/>
              <a:gd name="T48" fmla="*/ 393 w 2342"/>
              <a:gd name="T49" fmla="*/ 443 h 2342"/>
              <a:gd name="T50" fmla="*/ 560 w 2342"/>
              <a:gd name="T51" fmla="*/ 1118 h 2342"/>
              <a:gd name="T52" fmla="*/ 393 w 2342"/>
              <a:gd name="T53" fmla="*/ 443 h 2342"/>
              <a:gd name="T54" fmla="*/ 560 w 2342"/>
              <a:gd name="T55" fmla="*/ 1224 h 2342"/>
              <a:gd name="T56" fmla="*/ 395 w 2342"/>
              <a:gd name="T57" fmla="*/ 1901 h 2342"/>
              <a:gd name="T58" fmla="*/ 471 w 2342"/>
              <a:gd name="T59" fmla="*/ 1974 h 2342"/>
              <a:gd name="T60" fmla="*/ 729 w 2342"/>
              <a:gd name="T61" fmla="*/ 1978 h 2342"/>
              <a:gd name="T62" fmla="*/ 471 w 2342"/>
              <a:gd name="T63" fmla="*/ 1974 h 2342"/>
              <a:gd name="T64" fmla="*/ 823 w 2342"/>
              <a:gd name="T65" fmla="*/ 1931 h 2342"/>
              <a:gd name="T66" fmla="*/ 1119 w 2342"/>
              <a:gd name="T67" fmla="*/ 1713 h 2342"/>
              <a:gd name="T68" fmla="*/ 732 w 2342"/>
              <a:gd name="T69" fmla="*/ 1692 h 2342"/>
              <a:gd name="T70" fmla="*/ 1119 w 2342"/>
              <a:gd name="T71" fmla="*/ 1224 h 2342"/>
              <a:gd name="T72" fmla="*/ 732 w 2342"/>
              <a:gd name="T73" fmla="*/ 1692 h 2342"/>
              <a:gd name="T74" fmla="*/ 1224 w 2342"/>
              <a:gd name="T75" fmla="*/ 1713 h 2342"/>
              <a:gd name="T76" fmla="*/ 1520 w 2342"/>
              <a:gd name="T77" fmla="*/ 1931 h 2342"/>
              <a:gd name="T78" fmla="*/ 1460 w 2342"/>
              <a:gd name="T79" fmla="*/ 2198 h 2342"/>
              <a:gd name="T80" fmla="*/ 1674 w 2342"/>
              <a:gd name="T81" fmla="*/ 1837 h 2342"/>
              <a:gd name="T82" fmla="*/ 1460 w 2342"/>
              <a:gd name="T83" fmla="*/ 2198 h 2342"/>
              <a:gd name="T84" fmla="*/ 1708 w 2342"/>
              <a:gd name="T85" fmla="*/ 1736 h 2342"/>
              <a:gd name="T86" fmla="*/ 2237 w 2342"/>
              <a:gd name="T87" fmla="*/ 1224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2" h="2342">
                <a:moveTo>
                  <a:pt x="1999" y="343"/>
                </a:moveTo>
                <a:cubicBezTo>
                  <a:pt x="1778" y="122"/>
                  <a:pt x="1484" y="0"/>
                  <a:pt x="1171" y="0"/>
                </a:cubicBezTo>
                <a:cubicBezTo>
                  <a:pt x="858" y="0"/>
                  <a:pt x="564" y="122"/>
                  <a:pt x="343" y="343"/>
                </a:cubicBezTo>
                <a:cubicBezTo>
                  <a:pt x="122" y="564"/>
                  <a:pt x="0" y="858"/>
                  <a:pt x="0" y="1171"/>
                </a:cubicBezTo>
                <a:cubicBezTo>
                  <a:pt x="0" y="1484"/>
                  <a:pt x="122" y="1778"/>
                  <a:pt x="343" y="1999"/>
                </a:cubicBezTo>
                <a:cubicBezTo>
                  <a:pt x="564" y="2220"/>
                  <a:pt x="858" y="2342"/>
                  <a:pt x="1171" y="2342"/>
                </a:cubicBezTo>
                <a:cubicBezTo>
                  <a:pt x="1484" y="2342"/>
                  <a:pt x="1778" y="2220"/>
                  <a:pt x="1999" y="1999"/>
                </a:cubicBezTo>
                <a:cubicBezTo>
                  <a:pt x="2220" y="1778"/>
                  <a:pt x="2342" y="1484"/>
                  <a:pt x="2342" y="1171"/>
                </a:cubicBezTo>
                <a:cubicBezTo>
                  <a:pt x="2342" y="858"/>
                  <a:pt x="2220" y="564"/>
                  <a:pt x="1999" y="343"/>
                </a:cubicBezTo>
                <a:close/>
                <a:moveTo>
                  <a:pt x="2236" y="1118"/>
                </a:moveTo>
                <a:cubicBezTo>
                  <a:pt x="1782" y="1118"/>
                  <a:pt x="1782" y="1118"/>
                  <a:pt x="1782" y="1118"/>
                </a:cubicBezTo>
                <a:cubicBezTo>
                  <a:pt x="1778" y="938"/>
                  <a:pt x="1752" y="764"/>
                  <a:pt x="1708" y="609"/>
                </a:cubicBezTo>
                <a:cubicBezTo>
                  <a:pt x="1794" y="565"/>
                  <a:pt x="1875" y="509"/>
                  <a:pt x="1949" y="443"/>
                </a:cubicBezTo>
                <a:cubicBezTo>
                  <a:pt x="2117" y="622"/>
                  <a:pt x="2223" y="858"/>
                  <a:pt x="2236" y="1118"/>
                </a:cubicBezTo>
                <a:close/>
                <a:moveTo>
                  <a:pt x="1224" y="1224"/>
                </a:moveTo>
                <a:cubicBezTo>
                  <a:pt x="1677" y="1224"/>
                  <a:pt x="1677" y="1224"/>
                  <a:pt x="1677" y="1224"/>
                </a:cubicBezTo>
                <a:cubicBezTo>
                  <a:pt x="1674" y="1390"/>
                  <a:pt x="1651" y="1549"/>
                  <a:pt x="1611" y="1692"/>
                </a:cubicBezTo>
                <a:cubicBezTo>
                  <a:pt x="1488" y="1642"/>
                  <a:pt x="1358" y="1614"/>
                  <a:pt x="1224" y="1608"/>
                </a:cubicBezTo>
                <a:lnTo>
                  <a:pt x="1224" y="1224"/>
                </a:lnTo>
                <a:close/>
                <a:moveTo>
                  <a:pt x="1874" y="370"/>
                </a:moveTo>
                <a:cubicBezTo>
                  <a:pt x="1813" y="424"/>
                  <a:pt x="1746" y="470"/>
                  <a:pt x="1675" y="508"/>
                </a:cubicBezTo>
                <a:cubicBezTo>
                  <a:pt x="1657" y="457"/>
                  <a:pt x="1636" y="409"/>
                  <a:pt x="1613" y="364"/>
                </a:cubicBezTo>
                <a:cubicBezTo>
                  <a:pt x="1568" y="275"/>
                  <a:pt x="1516" y="201"/>
                  <a:pt x="1459" y="144"/>
                </a:cubicBezTo>
                <a:cubicBezTo>
                  <a:pt x="1615" y="188"/>
                  <a:pt x="1756" y="266"/>
                  <a:pt x="1874" y="370"/>
                </a:cubicBezTo>
                <a:close/>
                <a:moveTo>
                  <a:pt x="1224" y="121"/>
                </a:moveTo>
                <a:cubicBezTo>
                  <a:pt x="1333" y="145"/>
                  <a:pt x="1436" y="246"/>
                  <a:pt x="1520" y="411"/>
                </a:cubicBezTo>
                <a:cubicBezTo>
                  <a:pt x="1542" y="455"/>
                  <a:pt x="1562" y="503"/>
                  <a:pt x="1580" y="553"/>
                </a:cubicBezTo>
                <a:cubicBezTo>
                  <a:pt x="1467" y="599"/>
                  <a:pt x="1347" y="626"/>
                  <a:pt x="1224" y="633"/>
                </a:cubicBezTo>
                <a:lnTo>
                  <a:pt x="1224" y="121"/>
                </a:lnTo>
                <a:close/>
                <a:moveTo>
                  <a:pt x="1611" y="654"/>
                </a:moveTo>
                <a:cubicBezTo>
                  <a:pt x="1651" y="795"/>
                  <a:pt x="1673" y="953"/>
                  <a:pt x="1677" y="1119"/>
                </a:cubicBezTo>
                <a:cubicBezTo>
                  <a:pt x="1224" y="1119"/>
                  <a:pt x="1224" y="1119"/>
                  <a:pt x="1224" y="1119"/>
                </a:cubicBezTo>
                <a:cubicBezTo>
                  <a:pt x="1224" y="738"/>
                  <a:pt x="1224" y="738"/>
                  <a:pt x="1224" y="738"/>
                </a:cubicBezTo>
                <a:cubicBezTo>
                  <a:pt x="1358" y="732"/>
                  <a:pt x="1489" y="703"/>
                  <a:pt x="1611" y="654"/>
                </a:cubicBezTo>
                <a:close/>
                <a:moveTo>
                  <a:pt x="1118" y="1118"/>
                </a:moveTo>
                <a:cubicBezTo>
                  <a:pt x="665" y="1118"/>
                  <a:pt x="665" y="1118"/>
                  <a:pt x="665" y="1118"/>
                </a:cubicBezTo>
                <a:cubicBezTo>
                  <a:pt x="668" y="953"/>
                  <a:pt x="691" y="795"/>
                  <a:pt x="730" y="653"/>
                </a:cubicBezTo>
                <a:cubicBezTo>
                  <a:pt x="853" y="703"/>
                  <a:pt x="984" y="732"/>
                  <a:pt x="1118" y="737"/>
                </a:cubicBezTo>
                <a:cubicBezTo>
                  <a:pt x="1118" y="1118"/>
                  <a:pt x="1118" y="1118"/>
                  <a:pt x="1118" y="1118"/>
                </a:cubicBezTo>
                <a:close/>
                <a:moveTo>
                  <a:pt x="1119" y="121"/>
                </a:moveTo>
                <a:cubicBezTo>
                  <a:pt x="1119" y="633"/>
                  <a:pt x="1119" y="633"/>
                  <a:pt x="1119" y="633"/>
                </a:cubicBezTo>
                <a:cubicBezTo>
                  <a:pt x="995" y="626"/>
                  <a:pt x="875" y="599"/>
                  <a:pt x="763" y="553"/>
                </a:cubicBezTo>
                <a:cubicBezTo>
                  <a:pt x="780" y="503"/>
                  <a:pt x="800" y="455"/>
                  <a:pt x="823" y="411"/>
                </a:cubicBezTo>
                <a:cubicBezTo>
                  <a:pt x="906" y="246"/>
                  <a:pt x="1009" y="145"/>
                  <a:pt x="1119" y="121"/>
                </a:cubicBezTo>
                <a:close/>
                <a:moveTo>
                  <a:pt x="883" y="144"/>
                </a:moveTo>
                <a:cubicBezTo>
                  <a:pt x="826" y="201"/>
                  <a:pt x="775" y="275"/>
                  <a:pt x="729" y="364"/>
                </a:cubicBezTo>
                <a:cubicBezTo>
                  <a:pt x="707" y="409"/>
                  <a:pt x="686" y="457"/>
                  <a:pt x="668" y="508"/>
                </a:cubicBezTo>
                <a:cubicBezTo>
                  <a:pt x="597" y="470"/>
                  <a:pt x="530" y="424"/>
                  <a:pt x="469" y="370"/>
                </a:cubicBezTo>
                <a:cubicBezTo>
                  <a:pt x="587" y="266"/>
                  <a:pt x="728" y="188"/>
                  <a:pt x="883" y="144"/>
                </a:cubicBezTo>
                <a:close/>
                <a:moveTo>
                  <a:pt x="393" y="443"/>
                </a:moveTo>
                <a:cubicBezTo>
                  <a:pt x="467" y="509"/>
                  <a:pt x="548" y="564"/>
                  <a:pt x="635" y="609"/>
                </a:cubicBezTo>
                <a:cubicBezTo>
                  <a:pt x="590" y="764"/>
                  <a:pt x="564" y="938"/>
                  <a:pt x="560" y="1118"/>
                </a:cubicBezTo>
                <a:cubicBezTo>
                  <a:pt x="106" y="1118"/>
                  <a:pt x="106" y="1118"/>
                  <a:pt x="106" y="1118"/>
                </a:cubicBezTo>
                <a:cubicBezTo>
                  <a:pt x="119" y="858"/>
                  <a:pt x="226" y="622"/>
                  <a:pt x="393" y="443"/>
                </a:cubicBezTo>
                <a:close/>
                <a:moveTo>
                  <a:pt x="106" y="1224"/>
                </a:moveTo>
                <a:cubicBezTo>
                  <a:pt x="560" y="1224"/>
                  <a:pt x="560" y="1224"/>
                  <a:pt x="560" y="1224"/>
                </a:cubicBezTo>
                <a:cubicBezTo>
                  <a:pt x="565" y="1406"/>
                  <a:pt x="591" y="1580"/>
                  <a:pt x="636" y="1736"/>
                </a:cubicBezTo>
                <a:cubicBezTo>
                  <a:pt x="549" y="1780"/>
                  <a:pt x="469" y="1835"/>
                  <a:pt x="395" y="1901"/>
                </a:cubicBezTo>
                <a:cubicBezTo>
                  <a:pt x="226" y="1722"/>
                  <a:pt x="119" y="1485"/>
                  <a:pt x="106" y="1224"/>
                </a:cubicBezTo>
                <a:close/>
                <a:moveTo>
                  <a:pt x="471" y="1974"/>
                </a:moveTo>
                <a:cubicBezTo>
                  <a:pt x="532" y="1921"/>
                  <a:pt x="598" y="1875"/>
                  <a:pt x="668" y="1837"/>
                </a:cubicBezTo>
                <a:cubicBezTo>
                  <a:pt x="687" y="1886"/>
                  <a:pt x="707" y="1934"/>
                  <a:pt x="729" y="1978"/>
                </a:cubicBezTo>
                <a:cubicBezTo>
                  <a:pt x="775" y="2067"/>
                  <a:pt x="826" y="2141"/>
                  <a:pt x="883" y="2198"/>
                </a:cubicBezTo>
                <a:cubicBezTo>
                  <a:pt x="729" y="2154"/>
                  <a:pt x="588" y="2077"/>
                  <a:pt x="471" y="1974"/>
                </a:cubicBezTo>
                <a:close/>
                <a:moveTo>
                  <a:pt x="1119" y="2221"/>
                </a:moveTo>
                <a:cubicBezTo>
                  <a:pt x="1009" y="2197"/>
                  <a:pt x="906" y="2096"/>
                  <a:pt x="823" y="1931"/>
                </a:cubicBezTo>
                <a:cubicBezTo>
                  <a:pt x="801" y="1888"/>
                  <a:pt x="781" y="1841"/>
                  <a:pt x="764" y="1792"/>
                </a:cubicBezTo>
                <a:cubicBezTo>
                  <a:pt x="876" y="1746"/>
                  <a:pt x="996" y="1718"/>
                  <a:pt x="1119" y="1713"/>
                </a:cubicBezTo>
                <a:cubicBezTo>
                  <a:pt x="1119" y="2221"/>
                  <a:pt x="1119" y="2221"/>
                  <a:pt x="1119" y="2221"/>
                </a:cubicBezTo>
                <a:close/>
                <a:moveTo>
                  <a:pt x="732" y="1692"/>
                </a:moveTo>
                <a:cubicBezTo>
                  <a:pt x="692" y="1549"/>
                  <a:pt x="669" y="1390"/>
                  <a:pt x="665" y="1224"/>
                </a:cubicBezTo>
                <a:cubicBezTo>
                  <a:pt x="1119" y="1224"/>
                  <a:pt x="1119" y="1224"/>
                  <a:pt x="1119" y="1224"/>
                </a:cubicBezTo>
                <a:cubicBezTo>
                  <a:pt x="1119" y="1608"/>
                  <a:pt x="1119" y="1608"/>
                  <a:pt x="1119" y="1608"/>
                </a:cubicBezTo>
                <a:cubicBezTo>
                  <a:pt x="985" y="1613"/>
                  <a:pt x="854" y="1642"/>
                  <a:pt x="732" y="1692"/>
                </a:cubicBezTo>
                <a:close/>
                <a:moveTo>
                  <a:pt x="1224" y="2221"/>
                </a:moveTo>
                <a:cubicBezTo>
                  <a:pt x="1224" y="1713"/>
                  <a:pt x="1224" y="1713"/>
                  <a:pt x="1224" y="1713"/>
                </a:cubicBezTo>
                <a:cubicBezTo>
                  <a:pt x="1347" y="1719"/>
                  <a:pt x="1467" y="1746"/>
                  <a:pt x="1579" y="1792"/>
                </a:cubicBezTo>
                <a:cubicBezTo>
                  <a:pt x="1562" y="1841"/>
                  <a:pt x="1542" y="1888"/>
                  <a:pt x="1520" y="1931"/>
                </a:cubicBezTo>
                <a:cubicBezTo>
                  <a:pt x="1437" y="2096"/>
                  <a:pt x="1334" y="2197"/>
                  <a:pt x="1224" y="2221"/>
                </a:cubicBezTo>
                <a:close/>
                <a:moveTo>
                  <a:pt x="1460" y="2198"/>
                </a:moveTo>
                <a:cubicBezTo>
                  <a:pt x="1517" y="2141"/>
                  <a:pt x="1568" y="2067"/>
                  <a:pt x="1614" y="1977"/>
                </a:cubicBezTo>
                <a:cubicBezTo>
                  <a:pt x="1636" y="1933"/>
                  <a:pt x="1656" y="1886"/>
                  <a:pt x="1674" y="1837"/>
                </a:cubicBezTo>
                <a:cubicBezTo>
                  <a:pt x="1745" y="1874"/>
                  <a:pt x="1811" y="1920"/>
                  <a:pt x="1872" y="1974"/>
                </a:cubicBezTo>
                <a:cubicBezTo>
                  <a:pt x="1755" y="2077"/>
                  <a:pt x="1614" y="2154"/>
                  <a:pt x="1460" y="2198"/>
                </a:cubicBezTo>
                <a:close/>
                <a:moveTo>
                  <a:pt x="1948" y="1901"/>
                </a:moveTo>
                <a:cubicBezTo>
                  <a:pt x="1875" y="1836"/>
                  <a:pt x="1794" y="1780"/>
                  <a:pt x="1708" y="1736"/>
                </a:cubicBezTo>
                <a:cubicBezTo>
                  <a:pt x="1753" y="1580"/>
                  <a:pt x="1779" y="1405"/>
                  <a:pt x="1783" y="1224"/>
                </a:cubicBezTo>
                <a:cubicBezTo>
                  <a:pt x="2237" y="1224"/>
                  <a:pt x="2237" y="1224"/>
                  <a:pt x="2237" y="1224"/>
                </a:cubicBezTo>
                <a:cubicBezTo>
                  <a:pt x="2224" y="1485"/>
                  <a:pt x="2117" y="1722"/>
                  <a:pt x="1948" y="190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dirty="0">
              <a:solidFill>
                <a:schemeClr val="tx2"/>
              </a:solidFill>
            </a:endParaRPr>
          </a:p>
        </p:txBody>
      </p:sp>
      <p:cxnSp>
        <p:nvCxnSpPr>
          <p:cNvPr id="31" name="Straight Connector 30">
            <a:extLst>
              <a:ext uri="{FF2B5EF4-FFF2-40B4-BE49-F238E27FC236}">
                <a16:creationId xmlns:a16="http://schemas.microsoft.com/office/drawing/2014/main" id="{0DB8DD41-23D8-44AF-8CCF-9BE405D6F587}"/>
              </a:ext>
            </a:extLst>
          </p:cNvPr>
          <p:cNvCxnSpPr/>
          <p:nvPr/>
        </p:nvCxnSpPr>
        <p:spPr>
          <a:xfrm>
            <a:off x="6168008" y="1272111"/>
            <a:ext cx="0" cy="5372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3F9C624-B87A-4303-B38D-8EAEC4791F02}"/>
              </a:ext>
            </a:extLst>
          </p:cNvPr>
          <p:cNvCxnSpPr/>
          <p:nvPr/>
        </p:nvCxnSpPr>
        <p:spPr>
          <a:xfrm>
            <a:off x="5807968" y="3160367"/>
            <a:ext cx="0" cy="5372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BF9A0F7-38E0-43AB-BEAF-02FC137CC480}"/>
              </a:ext>
            </a:extLst>
          </p:cNvPr>
          <p:cNvCxnSpPr/>
          <p:nvPr/>
        </p:nvCxnSpPr>
        <p:spPr>
          <a:xfrm>
            <a:off x="5793994" y="4751076"/>
            <a:ext cx="0" cy="5372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5D5EEC5-6EDC-4936-A750-FE2FEB47A7AE}"/>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p:blipFill>
        <p:spPr>
          <a:xfrm>
            <a:off x="918817" y="937631"/>
            <a:ext cx="11171583" cy="5246194"/>
          </a:xfrm>
          <a:noFill/>
        </p:spPr>
      </p:pic>
      <p:sp>
        <p:nvSpPr>
          <p:cNvPr id="11" name="TextBox 10">
            <a:extLst>
              <a:ext uri="{FF2B5EF4-FFF2-40B4-BE49-F238E27FC236}">
                <a16:creationId xmlns:a16="http://schemas.microsoft.com/office/drawing/2014/main" id="{0D79A319-066E-4545-AEE4-BD04FD99A899}"/>
              </a:ext>
            </a:extLst>
          </p:cNvPr>
          <p:cNvSpPr txBox="1"/>
          <p:nvPr/>
        </p:nvSpPr>
        <p:spPr>
          <a:xfrm>
            <a:off x="1286331" y="406132"/>
            <a:ext cx="4458375" cy="720197"/>
          </a:xfrm>
          <a:prstGeom prst="rect">
            <a:avLst/>
          </a:prstGeom>
          <a:noFill/>
        </p:spPr>
        <p:txBody>
          <a:bodyPr wrap="square" rtlCol="0" anchor="ctr">
            <a:spAutoFit/>
          </a:bodyPr>
          <a:lstStyle/>
          <a:p>
            <a:pPr>
              <a:lnSpc>
                <a:spcPct val="80000"/>
              </a:lnSpc>
            </a:pPr>
            <a:r>
              <a:rPr lang="en-IN" sz="4800" b="1" dirty="0">
                <a:solidFill>
                  <a:schemeClr val="tx1">
                    <a:lumMod val="75000"/>
                    <a:lumOff val="25000"/>
                  </a:schemeClr>
                </a:solidFill>
              </a:rPr>
              <a:t>Our Talk Today… </a:t>
            </a:r>
          </a:p>
        </p:txBody>
      </p:sp>
      <p:sp>
        <p:nvSpPr>
          <p:cNvPr id="9" name="Isosceles Triangle 8">
            <a:extLst>
              <a:ext uri="{FF2B5EF4-FFF2-40B4-BE49-F238E27FC236}">
                <a16:creationId xmlns:a16="http://schemas.microsoft.com/office/drawing/2014/main" id="{0D2848D6-5DF4-42EE-B5D7-9A8EA76BA4C1}"/>
              </a:ext>
            </a:extLst>
          </p:cNvPr>
          <p:cNvSpPr/>
          <p:nvPr/>
        </p:nvSpPr>
        <p:spPr>
          <a:xfrm rot="19871875">
            <a:off x="758795" y="1128472"/>
            <a:ext cx="1055071" cy="1023656"/>
          </a:xfrm>
          <a:prstGeom prst="triangle">
            <a:avLst/>
          </a:prstGeom>
          <a:solidFill>
            <a:schemeClr val="accent2"/>
          </a:solidFill>
          <a:ln>
            <a:noFill/>
          </a:ln>
          <a:effectLst>
            <a:outerShdw blurRad="190500" dist="635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Isosceles Triangle 9">
            <a:extLst>
              <a:ext uri="{FF2B5EF4-FFF2-40B4-BE49-F238E27FC236}">
                <a16:creationId xmlns:a16="http://schemas.microsoft.com/office/drawing/2014/main" id="{3107458E-1203-4FB3-A52B-967C21E598B7}"/>
              </a:ext>
            </a:extLst>
          </p:cNvPr>
          <p:cNvSpPr/>
          <p:nvPr/>
        </p:nvSpPr>
        <p:spPr>
          <a:xfrm rot="1745224">
            <a:off x="1590188" y="2059497"/>
            <a:ext cx="520979" cy="449120"/>
          </a:xfrm>
          <a:prstGeom prst="triangle">
            <a:avLst/>
          </a:prstGeom>
          <a:solidFill>
            <a:schemeClr val="accent2"/>
          </a:solidFill>
          <a:ln>
            <a:noFill/>
          </a:ln>
          <a:effectLst>
            <a:outerShdw blurRad="190500" dist="635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CA8EB7B-4CB5-417A-8819-424FC86F1C0E}"/>
              </a:ext>
            </a:extLst>
          </p:cNvPr>
          <p:cNvSpPr/>
          <p:nvPr/>
        </p:nvSpPr>
        <p:spPr>
          <a:xfrm>
            <a:off x="1475408" y="3608131"/>
            <a:ext cx="10716592" cy="163720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400" b="1" dirty="0">
                <a:solidFill>
                  <a:schemeClr val="tx2"/>
                </a:solidFill>
              </a:rPr>
              <a:t>Understanding The Six Domains Of Healthcare Quality</a:t>
            </a:r>
          </a:p>
        </p:txBody>
      </p:sp>
    </p:spTree>
    <p:extLst>
      <p:ext uri="{BB962C8B-B14F-4D97-AF65-F5344CB8AC3E}">
        <p14:creationId xmlns:p14="http://schemas.microsoft.com/office/powerpoint/2010/main" val="125229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FD9A1A-EA13-4A5E-B140-F266DD662337}"/>
              </a:ext>
            </a:extLst>
          </p:cNvPr>
          <p:cNvSpPr txBox="1"/>
          <p:nvPr/>
        </p:nvSpPr>
        <p:spPr>
          <a:xfrm>
            <a:off x="1454833" y="124598"/>
            <a:ext cx="5734373" cy="769441"/>
          </a:xfrm>
          <a:prstGeom prst="rect">
            <a:avLst/>
          </a:prstGeom>
          <a:noFill/>
        </p:spPr>
        <p:txBody>
          <a:bodyPr wrap="square" rtlCol="0">
            <a:spAutoFit/>
          </a:bodyPr>
          <a:lstStyle/>
          <a:p>
            <a:r>
              <a:rPr lang="en-US" sz="4400" b="1" dirty="0"/>
              <a:t>Discussion Outline </a:t>
            </a:r>
            <a:endParaRPr lang="en-NG" sz="4400" b="1" dirty="0"/>
          </a:p>
        </p:txBody>
      </p:sp>
      <p:graphicFrame>
        <p:nvGraphicFramePr>
          <p:cNvPr id="5" name="Diagram 4">
            <a:extLst>
              <a:ext uri="{FF2B5EF4-FFF2-40B4-BE49-F238E27FC236}">
                <a16:creationId xmlns:a16="http://schemas.microsoft.com/office/drawing/2014/main" id="{CBB235E3-B8D5-4581-A880-279370516E98}"/>
              </a:ext>
            </a:extLst>
          </p:cNvPr>
          <p:cNvGraphicFramePr/>
          <p:nvPr>
            <p:extLst>
              <p:ext uri="{D42A27DB-BD31-4B8C-83A1-F6EECF244321}">
                <p14:modId xmlns:p14="http://schemas.microsoft.com/office/powerpoint/2010/main" val="3684770504"/>
              </p:ext>
            </p:extLst>
          </p:nvPr>
        </p:nvGraphicFramePr>
        <p:xfrm>
          <a:off x="105396" y="684295"/>
          <a:ext cx="11704061" cy="5279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3214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FD2B662-BB28-4E9C-B74D-059260147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2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fruit&#10;&#10;Description automatically generated">
            <a:extLst>
              <a:ext uri="{FF2B5EF4-FFF2-40B4-BE49-F238E27FC236}">
                <a16:creationId xmlns:a16="http://schemas.microsoft.com/office/drawing/2014/main" id="{313A75AA-DA99-4DB4-9DE6-C2D0B09E1EEA}"/>
              </a:ext>
            </a:extLst>
          </p:cNvPr>
          <p:cNvPicPr>
            <a:picLocks noChangeAspect="1"/>
          </p:cNvPicPr>
          <p:nvPr/>
        </p:nvPicPr>
        <p:blipFill rotWithShape="1">
          <a:blip r:embed="rId3">
            <a:extLst>
              <a:ext uri="{28A0092B-C50C-407E-A947-70E740481C1C}">
                <a14:useLocalDpi xmlns:a14="http://schemas.microsoft.com/office/drawing/2010/main" val="0"/>
              </a:ext>
            </a:extLst>
          </a:blip>
          <a:srcRect t="13604" r="1" b="174"/>
          <a:stretch/>
        </p:blipFill>
        <p:spPr>
          <a:xfrm>
            <a:off x="592395" y="643467"/>
            <a:ext cx="10905066" cy="5571066"/>
          </a:xfrm>
          <a:prstGeom prst="rect">
            <a:avLst/>
          </a:prstGeom>
        </p:spPr>
      </p:pic>
      <p:sp>
        <p:nvSpPr>
          <p:cNvPr id="13" name="Rectangle 12">
            <a:extLst>
              <a:ext uri="{FF2B5EF4-FFF2-40B4-BE49-F238E27FC236}">
                <a16:creationId xmlns:a16="http://schemas.microsoft.com/office/drawing/2014/main" id="{461FDAFA-FD09-4608-9315-99BFF552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51D780-F565-4224-A7EA-BA947B6FB373}"/>
              </a:ext>
            </a:extLst>
          </p:cNvPr>
          <p:cNvSpPr txBox="1"/>
          <p:nvPr/>
        </p:nvSpPr>
        <p:spPr>
          <a:xfrm>
            <a:off x="597682" y="635075"/>
            <a:ext cx="1756229" cy="1569660"/>
          </a:xfrm>
          <a:prstGeom prst="rect">
            <a:avLst/>
          </a:prstGeom>
          <a:noFill/>
        </p:spPr>
        <p:txBody>
          <a:bodyPr wrap="square" rtlCol="0">
            <a:spAutoFit/>
          </a:bodyPr>
          <a:lstStyle/>
          <a:p>
            <a:r>
              <a:rPr lang="en-US" sz="9600" b="1" dirty="0"/>
              <a:t>A</a:t>
            </a:r>
            <a:endParaRPr lang="en-NG" sz="9600" b="1" dirty="0"/>
          </a:p>
        </p:txBody>
      </p:sp>
      <p:sp>
        <p:nvSpPr>
          <p:cNvPr id="6" name="TextBox 5">
            <a:extLst>
              <a:ext uri="{FF2B5EF4-FFF2-40B4-BE49-F238E27FC236}">
                <a16:creationId xmlns:a16="http://schemas.microsoft.com/office/drawing/2014/main" id="{2857273B-8676-41A6-A5CE-DE5D3E645A26}"/>
              </a:ext>
            </a:extLst>
          </p:cNvPr>
          <p:cNvSpPr txBox="1"/>
          <p:nvPr/>
        </p:nvSpPr>
        <p:spPr>
          <a:xfrm>
            <a:off x="6361105" y="635253"/>
            <a:ext cx="1074057" cy="1569660"/>
          </a:xfrm>
          <a:prstGeom prst="rect">
            <a:avLst/>
          </a:prstGeom>
          <a:noFill/>
        </p:spPr>
        <p:txBody>
          <a:bodyPr wrap="square" rtlCol="0">
            <a:spAutoFit/>
          </a:bodyPr>
          <a:lstStyle/>
          <a:p>
            <a:r>
              <a:rPr lang="en-US" sz="9600" b="1" dirty="0"/>
              <a:t>B</a:t>
            </a:r>
            <a:endParaRPr lang="en-NG" sz="9600" b="1" dirty="0"/>
          </a:p>
        </p:txBody>
      </p:sp>
    </p:spTree>
    <p:extLst>
      <p:ext uri="{BB962C8B-B14F-4D97-AF65-F5344CB8AC3E}">
        <p14:creationId xmlns:p14="http://schemas.microsoft.com/office/powerpoint/2010/main" val="52797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E1DC-098B-4819-AADA-607ABA4E4A52}"/>
              </a:ext>
            </a:extLst>
          </p:cNvPr>
          <p:cNvSpPr>
            <a:spLocks noGrp="1"/>
          </p:cNvSpPr>
          <p:nvPr>
            <p:ph type="title"/>
          </p:nvPr>
        </p:nvSpPr>
        <p:spPr>
          <a:xfrm>
            <a:off x="563547" y="247973"/>
            <a:ext cx="9612971" cy="3181027"/>
          </a:xfrm>
        </p:spPr>
        <p:txBody>
          <a:bodyPr>
            <a:normAutofit fontScale="90000"/>
          </a:bodyPr>
          <a:lstStyle/>
          <a:p>
            <a:pPr algn="ctr"/>
            <a:r>
              <a:rPr lang="en-US" sz="5300" dirty="0"/>
              <a:t>P</a:t>
            </a:r>
            <a:r>
              <a:rPr lang="en-US" sz="5300" cap="none" dirty="0"/>
              <a:t>oll</a:t>
            </a:r>
            <a:r>
              <a:rPr lang="en-US" sz="5300" dirty="0"/>
              <a:t> 1</a:t>
            </a:r>
            <a:br>
              <a:rPr lang="en-US" sz="5300" dirty="0"/>
            </a:br>
            <a:br>
              <a:rPr lang="en-US" sz="5300" dirty="0"/>
            </a:br>
            <a:br>
              <a:rPr lang="en-US" dirty="0"/>
            </a:br>
            <a:br>
              <a:rPr lang="en-US" dirty="0"/>
            </a:br>
            <a:endParaRPr lang="en-NG" dirty="0"/>
          </a:p>
        </p:txBody>
      </p:sp>
      <p:sp>
        <p:nvSpPr>
          <p:cNvPr id="3" name="Text Placeholder 2">
            <a:extLst>
              <a:ext uri="{FF2B5EF4-FFF2-40B4-BE49-F238E27FC236}">
                <a16:creationId xmlns:a16="http://schemas.microsoft.com/office/drawing/2014/main" id="{9C1AA45B-F7A8-42D2-AC33-AEFCC6C6A7FA}"/>
              </a:ext>
            </a:extLst>
          </p:cNvPr>
          <p:cNvSpPr>
            <a:spLocks noGrp="1"/>
          </p:cNvSpPr>
          <p:nvPr>
            <p:ph type="body" idx="1"/>
          </p:nvPr>
        </p:nvSpPr>
        <p:spPr>
          <a:xfrm>
            <a:off x="2386739" y="1404998"/>
            <a:ext cx="7020471" cy="3060689"/>
          </a:xfrm>
        </p:spPr>
        <p:txBody>
          <a:bodyPr>
            <a:normAutofit/>
          </a:bodyPr>
          <a:lstStyle/>
          <a:p>
            <a:pPr algn="just"/>
            <a:r>
              <a:rPr lang="en-US" sz="4400" dirty="0"/>
              <a:t>Type in one word that describes what healthcare quality means to you.</a:t>
            </a:r>
            <a:endParaRPr lang="en-NG" sz="4400" dirty="0"/>
          </a:p>
        </p:txBody>
      </p:sp>
      <p:sp>
        <p:nvSpPr>
          <p:cNvPr id="6" name="TextBox 5">
            <a:extLst>
              <a:ext uri="{FF2B5EF4-FFF2-40B4-BE49-F238E27FC236}">
                <a16:creationId xmlns:a16="http://schemas.microsoft.com/office/drawing/2014/main" id="{A1698F83-6C5C-4831-B11D-41C3990A9614}"/>
              </a:ext>
            </a:extLst>
          </p:cNvPr>
          <p:cNvSpPr txBox="1"/>
          <p:nvPr/>
        </p:nvSpPr>
        <p:spPr>
          <a:xfrm>
            <a:off x="2045776" y="4586025"/>
            <a:ext cx="7563173" cy="523220"/>
          </a:xfrm>
          <a:prstGeom prst="rect">
            <a:avLst/>
          </a:prstGeom>
          <a:noFill/>
        </p:spPr>
        <p:txBody>
          <a:bodyPr wrap="square">
            <a:spAutoFit/>
          </a:bodyPr>
          <a:lstStyle/>
          <a:p>
            <a:r>
              <a:rPr lang="en-NG" sz="2800" dirty="0"/>
              <a:t>https://www.menti.com/d7tfunz6my</a:t>
            </a:r>
          </a:p>
        </p:txBody>
      </p:sp>
    </p:spTree>
    <p:extLst>
      <p:ext uri="{BB962C8B-B14F-4D97-AF65-F5344CB8AC3E}">
        <p14:creationId xmlns:p14="http://schemas.microsoft.com/office/powerpoint/2010/main" val="409491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0CE111-B98E-4CD0-A262-AC96C7F279A3}"/>
              </a:ext>
            </a:extLst>
          </p:cNvPr>
          <p:cNvGraphicFramePr/>
          <p:nvPr>
            <p:extLst>
              <p:ext uri="{D42A27DB-BD31-4B8C-83A1-F6EECF244321}">
                <p14:modId xmlns:p14="http://schemas.microsoft.com/office/powerpoint/2010/main" val="1425273854"/>
              </p:ext>
            </p:extLst>
          </p:nvPr>
        </p:nvGraphicFramePr>
        <p:xfrm>
          <a:off x="864250" y="170293"/>
          <a:ext cx="11162435" cy="6397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8F7AF45-5D0F-46B6-A024-781C8CCB1CDC}"/>
              </a:ext>
            </a:extLst>
          </p:cNvPr>
          <p:cNvSpPr txBox="1"/>
          <p:nvPr/>
        </p:nvSpPr>
        <p:spPr>
          <a:xfrm>
            <a:off x="864250" y="421074"/>
            <a:ext cx="9833676" cy="769441"/>
          </a:xfrm>
          <a:prstGeom prst="rect">
            <a:avLst/>
          </a:prstGeom>
          <a:noFill/>
        </p:spPr>
        <p:txBody>
          <a:bodyPr wrap="square" rtlCol="0">
            <a:spAutoFit/>
          </a:bodyPr>
          <a:lstStyle/>
          <a:p>
            <a:r>
              <a:rPr lang="en-US" sz="4400" b="1" dirty="0"/>
              <a:t>The What Of Quality Healthcare </a:t>
            </a:r>
            <a:endParaRPr lang="en-NG" sz="4400" b="1" dirty="0"/>
          </a:p>
        </p:txBody>
      </p:sp>
      <p:sp>
        <p:nvSpPr>
          <p:cNvPr id="5" name="TextBox 4">
            <a:extLst>
              <a:ext uri="{FF2B5EF4-FFF2-40B4-BE49-F238E27FC236}">
                <a16:creationId xmlns:a16="http://schemas.microsoft.com/office/drawing/2014/main" id="{542616B3-2DE5-4758-9774-1551C696CFE7}"/>
              </a:ext>
            </a:extLst>
          </p:cNvPr>
          <p:cNvSpPr txBox="1"/>
          <p:nvPr/>
        </p:nvSpPr>
        <p:spPr>
          <a:xfrm>
            <a:off x="3434166" y="6379930"/>
            <a:ext cx="9145291" cy="307777"/>
          </a:xfrm>
          <a:prstGeom prst="rect">
            <a:avLst/>
          </a:prstGeom>
          <a:noFill/>
        </p:spPr>
        <p:txBody>
          <a:bodyPr wrap="square">
            <a:spAutoFit/>
          </a:bodyPr>
          <a:lstStyle/>
          <a:p>
            <a:r>
              <a:rPr lang="en-US" sz="1400" dirty="0">
                <a:solidFill>
                  <a:schemeClr val="tx2"/>
                </a:solidFill>
                <a:hlinkClick r:id="rId8">
                  <a:extLst>
                    <a:ext uri="{A12FA001-AC4F-418D-AE19-62706E023703}">
                      <ahyp:hlinkClr xmlns:ahyp="http://schemas.microsoft.com/office/drawing/2018/hyperlinkcolor" val="tx"/>
                    </a:ext>
                  </a:extLst>
                </a:hlinkClick>
              </a:rPr>
              <a:t>https://www.who.int/maternal_child_adolescent/topics/quality-of-care/definition/en/</a:t>
            </a:r>
            <a:endParaRPr lang="en-NG" sz="1400" dirty="0">
              <a:solidFill>
                <a:schemeClr val="tx2"/>
              </a:solidFill>
            </a:endParaRPr>
          </a:p>
        </p:txBody>
      </p:sp>
    </p:spTree>
    <p:extLst>
      <p:ext uri="{BB962C8B-B14F-4D97-AF65-F5344CB8AC3E}">
        <p14:creationId xmlns:p14="http://schemas.microsoft.com/office/powerpoint/2010/main" val="39304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AC113-18AD-46CA-AFA1-A77634C1C5D6}"/>
              </a:ext>
            </a:extLst>
          </p:cNvPr>
          <p:cNvSpPr>
            <a:spLocks noGrp="1"/>
          </p:cNvSpPr>
          <p:nvPr>
            <p:ph type="title"/>
          </p:nvPr>
        </p:nvSpPr>
        <p:spPr>
          <a:xfrm>
            <a:off x="1142607" y="155844"/>
            <a:ext cx="9551223" cy="1127643"/>
          </a:xfrm>
        </p:spPr>
        <p:txBody>
          <a:bodyPr/>
          <a:lstStyle/>
          <a:p>
            <a:r>
              <a:rPr kumimoji="0" lang="en-US" sz="4400" b="1" i="0" u="none" strike="noStrike" kern="1200" cap="none" spc="0" normalizeH="0" baseline="0" noProof="0" dirty="0">
                <a:ln>
                  <a:noFill/>
                </a:ln>
                <a:solidFill>
                  <a:srgbClr val="4C7C99"/>
                </a:solidFill>
                <a:effectLst/>
                <a:uLnTx/>
                <a:uFillTx/>
                <a:latin typeface="Adobe Devanagari"/>
                <a:ea typeface="+mj-ea"/>
                <a:cs typeface="+mj-cs"/>
              </a:rPr>
              <a:t>The Why </a:t>
            </a:r>
            <a:r>
              <a:rPr lang="en-US" dirty="0">
                <a:solidFill>
                  <a:srgbClr val="4C7C99"/>
                </a:solidFill>
                <a:latin typeface="Adobe Devanagari"/>
              </a:rPr>
              <a:t>O</a:t>
            </a:r>
            <a:r>
              <a:rPr kumimoji="0" lang="en-US" sz="4400" b="1" i="0" u="none" strike="noStrike" kern="1200" cap="none" spc="0" normalizeH="0" baseline="0" noProof="0" dirty="0">
                <a:ln>
                  <a:noFill/>
                </a:ln>
                <a:solidFill>
                  <a:srgbClr val="4C7C99"/>
                </a:solidFill>
                <a:effectLst/>
                <a:uLnTx/>
                <a:uFillTx/>
                <a:latin typeface="Adobe Devanagari"/>
                <a:ea typeface="+mj-ea"/>
                <a:cs typeface="+mj-cs"/>
              </a:rPr>
              <a:t>F Healthcare Quality</a:t>
            </a:r>
            <a:endParaRPr lang="en-US" dirty="0"/>
          </a:p>
        </p:txBody>
      </p:sp>
      <p:graphicFrame>
        <p:nvGraphicFramePr>
          <p:cNvPr id="5" name="Diagram 4">
            <a:extLst>
              <a:ext uri="{FF2B5EF4-FFF2-40B4-BE49-F238E27FC236}">
                <a16:creationId xmlns:a16="http://schemas.microsoft.com/office/drawing/2014/main" id="{79AF05B9-90BF-4C25-A68F-3A2D49AD2F74}"/>
              </a:ext>
            </a:extLst>
          </p:cNvPr>
          <p:cNvGraphicFramePr/>
          <p:nvPr>
            <p:extLst>
              <p:ext uri="{D42A27DB-BD31-4B8C-83A1-F6EECF244321}">
                <p14:modId xmlns:p14="http://schemas.microsoft.com/office/powerpoint/2010/main" val="34437924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CAAA67D3-BEFD-4504-A750-9AAD8FEBA8BF}"/>
              </a:ext>
            </a:extLst>
          </p:cNvPr>
          <p:cNvGraphicFramePr/>
          <p:nvPr>
            <p:extLst>
              <p:ext uri="{D42A27DB-BD31-4B8C-83A1-F6EECF244321}">
                <p14:modId xmlns:p14="http://schemas.microsoft.com/office/powerpoint/2010/main" val="3692005988"/>
              </p:ext>
            </p:extLst>
          </p:nvPr>
        </p:nvGraphicFramePr>
        <p:xfrm>
          <a:off x="1498170" y="800835"/>
          <a:ext cx="10172054" cy="56166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4873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8C85-196D-4C3C-BB10-255CB5BF3BA3}"/>
              </a:ext>
            </a:extLst>
          </p:cNvPr>
          <p:cNvSpPr>
            <a:spLocks noGrp="1"/>
          </p:cNvSpPr>
          <p:nvPr>
            <p:ph type="title"/>
          </p:nvPr>
        </p:nvSpPr>
        <p:spPr/>
        <p:txBody>
          <a:bodyPr/>
          <a:lstStyle/>
          <a:p>
            <a:pPr marL="0" marR="0" lvl="0" indent="0" defTabSz="457200" rtl="0" eaLnBrk="1" fontAlgn="auto" latinLnBrk="0" hangingPunct="1">
              <a:lnSpc>
                <a:spcPct val="100000"/>
              </a:lnSpc>
              <a:spcBef>
                <a:spcPts val="0"/>
              </a:spcBef>
              <a:spcAft>
                <a:spcPts val="0"/>
              </a:spcAft>
              <a:tabLst/>
              <a:defRPr/>
            </a:pPr>
            <a:r>
              <a:rPr kumimoji="0" lang="en-US" sz="4400" b="1" i="0" u="none" strike="noStrike" kern="1200" cap="none" spc="0" normalizeH="0" baseline="0" noProof="0" dirty="0">
                <a:ln>
                  <a:noFill/>
                </a:ln>
                <a:solidFill>
                  <a:srgbClr val="4C7C99"/>
                </a:solidFill>
                <a:effectLst/>
                <a:uLnTx/>
                <a:uFillTx/>
                <a:latin typeface="Adobe Devanagari"/>
                <a:ea typeface="+mn-ea"/>
                <a:cs typeface="+mn-cs"/>
              </a:rPr>
              <a:t>The Six Domains of Healthcare Quality </a:t>
            </a:r>
            <a:br>
              <a:rPr kumimoji="0" lang="en-NG" sz="4400" b="1" i="0" u="none" strike="noStrike" kern="1200" cap="none" spc="0" normalizeH="0" baseline="0" noProof="0" dirty="0">
                <a:ln>
                  <a:noFill/>
                </a:ln>
                <a:solidFill>
                  <a:srgbClr val="4C7C99"/>
                </a:solidFill>
                <a:effectLst/>
                <a:uLnTx/>
                <a:uFillTx/>
                <a:latin typeface="Adobe Devanagari"/>
                <a:ea typeface="+mn-ea"/>
                <a:cs typeface="+mn-cs"/>
              </a:rPr>
            </a:br>
            <a:endParaRPr lang="en-US" dirty="0"/>
          </a:p>
        </p:txBody>
      </p:sp>
      <p:graphicFrame>
        <p:nvGraphicFramePr>
          <p:cNvPr id="4" name="Diagram 3">
            <a:extLst>
              <a:ext uri="{FF2B5EF4-FFF2-40B4-BE49-F238E27FC236}">
                <a16:creationId xmlns:a16="http://schemas.microsoft.com/office/drawing/2014/main" id="{32809AE2-E436-4FCE-AB23-196FF70E8037}"/>
              </a:ext>
            </a:extLst>
          </p:cNvPr>
          <p:cNvGraphicFramePr/>
          <p:nvPr>
            <p:extLst>
              <p:ext uri="{D42A27DB-BD31-4B8C-83A1-F6EECF244321}">
                <p14:modId xmlns:p14="http://schemas.microsoft.com/office/powerpoint/2010/main" val="4130313200"/>
              </p:ext>
            </p:extLst>
          </p:nvPr>
        </p:nvGraphicFramePr>
        <p:xfrm>
          <a:off x="855168" y="162890"/>
          <a:ext cx="10995012" cy="6485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892A474-628A-4BB8-827E-0269C51883B4}"/>
              </a:ext>
            </a:extLst>
          </p:cNvPr>
          <p:cNvSpPr txBox="1"/>
          <p:nvPr/>
        </p:nvSpPr>
        <p:spPr>
          <a:xfrm>
            <a:off x="3303383" y="6172200"/>
            <a:ext cx="8165364" cy="338554"/>
          </a:xfrm>
          <a:prstGeom prst="rect">
            <a:avLst/>
          </a:prstGeom>
          <a:noFill/>
        </p:spPr>
        <p:txBody>
          <a:bodyPr wrap="square">
            <a:spAutoFit/>
          </a:bodyPr>
          <a:lstStyle/>
          <a:p>
            <a:r>
              <a:rPr lang="en-US" sz="1600" dirty="0">
                <a:hlinkClick r:id="rId8"/>
              </a:rPr>
              <a:t>https://www.ahrq.gov/talkingquality/measures/six-domains.html</a:t>
            </a:r>
            <a:endParaRPr lang="en-NG" sz="1600" dirty="0"/>
          </a:p>
        </p:txBody>
      </p:sp>
    </p:spTree>
    <p:extLst>
      <p:ext uri="{BB962C8B-B14F-4D97-AF65-F5344CB8AC3E}">
        <p14:creationId xmlns:p14="http://schemas.microsoft.com/office/powerpoint/2010/main" val="2141860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683&quot;&gt;&lt;object type=&quot;3&quot; unique_id=&quot;10688&quot;&gt;&lt;property id=&quot;20148&quot; value=&quot;5&quot;/&gt;&lt;property id=&quot;20300&quot; value=&quot;Slide 19&quot;/&gt;&lt;property id=&quot;20307&quot; value=&quot;268&quot;/&gt;&lt;/object&gt;&lt;object type=&quot;3&quot; unique_id=&quot;82993&quot;&gt;&lt;property id=&quot;20148&quot; value=&quot;5&quot;/&gt;&lt;property id=&quot;20300&quot; value=&quot;Slide 1 - &amp;quot;     Utopian Healthcare Presents “Be care full”  WEBINAR SERIES III  &amp;quot;&quot;/&gt;&lt;property id=&quot;20307&quot; value=&quot;1294&quot;/&gt;&lt;/object&gt;&lt;object type=&quot;3&quot; unique_id=&quot;82994&quot;&gt;&lt;property id=&quot;20148&quot; value=&quot;5&quot;/&gt;&lt;property id=&quot;20300&quot; value=&quot;Slide 2&quot;/&gt;&lt;property id=&quot;20307&quot; value=&quot;1295&quot;/&gt;&lt;/object&gt;&lt;object type=&quot;3&quot; unique_id=&quot;82995&quot;&gt;&lt;property id=&quot;20148&quot; value=&quot;5&quot;/&gt;&lt;property id=&quot;20300&quot; value=&quot;Slide 3&quot;/&gt;&lt;property id=&quot;20307&quot; value=&quot;1352&quot;/&gt;&lt;/object&gt;&lt;object type=&quot;3&quot; unique_id=&quot;82996&quot;&gt;&lt;property id=&quot;20148&quot; value=&quot;5&quot;/&gt;&lt;property id=&quot;20300&quot; value=&quot;Slide 4&quot;/&gt;&lt;property id=&quot;20307&quot; value=&quot;1357&quot;/&gt;&lt;/object&gt;&lt;object type=&quot;3&quot; unique_id=&quot;82997&quot;&gt;&lt;property id=&quot;20148&quot; value=&quot;5&quot;/&gt;&lt;property id=&quot;20300&quot; value=&quot;Slide 5&quot;/&gt;&lt;property id=&quot;20307&quot; value=&quot;1353&quot;/&gt;&lt;/object&gt;&lt;object type=&quot;3&quot; unique_id=&quot;83009&quot;&gt;&lt;property id=&quot;20148&quot; value=&quot;5&quot;/&gt;&lt;property id=&quot;20300&quot; value=&quot;Slide 18 - &amp;quot;GUESS WHAT?&amp;quot;&quot;/&gt;&lt;property id=&quot;20307&quot; value=&quot;1355&quot;/&gt;&lt;/object&gt;&lt;object type=&quot;3&quot; unique_id=&quot;83010&quot;&gt;&lt;property id=&quot;20148&quot; value=&quot;5&quot;/&gt;&lt;property id=&quot;20300&quot; value=&quot;Slide 23&quot;/&gt;&lt;property id=&quot;20307&quot; value=&quot;1351&quot;/&gt;&lt;/object&gt;&lt;object type=&quot;3&quot; unique_id=&quot;83011&quot;&gt;&lt;property id=&quot;20148&quot; value=&quot;5&quot;/&gt;&lt;property id=&quot;20300&quot; value=&quot;Slide 24&quot;/&gt;&lt;property id=&quot;20307&quot; value=&quot;1364&quot;/&gt;&lt;/object&gt;&lt;object type=&quot;3&quot; unique_id=&quot;83012&quot;&gt;&lt;property id=&quot;20148&quot; value=&quot;5&quot;/&gt;&lt;property id=&quot;20300&quot; value=&quot;Slide 25&quot;/&gt;&lt;property id=&quot;20307&quot; value=&quot;1365&quot;/&gt;&lt;/object&gt;&lt;object type=&quot;3&quot; unique_id=&quot;83013&quot;&gt;&lt;property id=&quot;20148&quot; value=&quot;5&quot;/&gt;&lt;property id=&quot;20300&quot; value=&quot;Slide 26 - &amp;quot;What you should do…&amp;quot;&quot;/&gt;&lt;property id=&quot;20307&quot; value=&quot;1366&quot;/&gt;&lt;/object&gt;&lt;object type=&quot;3&quot; unique_id=&quot;83014&quot;&gt;&lt;property id=&quot;20148&quot; value=&quot;5&quot;/&gt;&lt;property id=&quot;20300&quot; value=&quot;Slide 27 - &amp;quot;Recommended Routine Screening/Exams&amp;quot;&quot;/&gt;&lt;property id=&quot;20307&quot; value=&quot;1370&quot;/&gt;&lt;/object&gt;&lt;object type=&quot;3&quot; unique_id=&quot;83015&quot;&gt;&lt;property id=&quot;20148&quot; value=&quot;5&quot;/&gt;&lt;property id=&quot;20300&quot; value=&quot;Slide 28&quot;/&gt;&lt;property id=&quot;20307&quot; value=&quot;1356&quot;/&gt;&lt;/object&gt;&lt;object type=&quot;3&quot; unique_id=&quot;83016&quot;&gt;&lt;property id=&quot;20148&quot; value=&quot;5&quot;/&gt;&lt;property id=&quot;20300&quot; value=&quot;Slide 29&quot;/&gt;&lt;property id=&quot;20307&quot; value=&quot;289&quot;/&gt;&lt;/object&gt;&lt;object type=&quot;3&quot; unique_id=&quot;83213&quot;&gt;&lt;property id=&quot;20148&quot; value=&quot;5&quot;/&gt;&lt;property id=&quot;20300&quot; value=&quot;Slide 8&quot;/&gt;&lt;property id=&quot;20307&quot; value=&quot;1371&quot;/&gt;&lt;/object&gt;&lt;object type=&quot;3&quot; unique_id=&quot;83214&quot;&gt;&lt;property id=&quot;20148&quot; value=&quot;5&quot;/&gt;&lt;property id=&quot;20300&quot; value=&quot;Slide 9&quot;/&gt;&lt;property id=&quot;20307&quot; value=&quot;1372&quot;/&gt;&lt;/object&gt;&lt;object type=&quot;3&quot; unique_id=&quot;83215&quot;&gt;&lt;property id=&quot;20148&quot; value=&quot;5&quot;/&gt;&lt;property id=&quot;20300&quot; value=&quot;Slide 10&quot;/&gt;&lt;property id=&quot;20307&quot; value=&quot;1373&quot;/&gt;&lt;/object&gt;&lt;object type=&quot;3&quot; unique_id=&quot;83589&quot;&gt;&lt;property id=&quot;20148&quot; value=&quot;5&quot;/&gt;&lt;property id=&quot;20300&quot; value=&quot;Slide 7 - &amp;quot;The Why OF Health Care Quality&amp;quot;&quot;/&gt;&lt;property id=&quot;20307&quot; value=&quot;1375&quot;/&gt;&lt;/object&gt;&lt;object type=&quot;3&quot; unique_id=&quot;84454&quot;&gt;&lt;property id=&quot;20148&quot; value=&quot;5&quot;/&gt;&lt;property id=&quot;20300&quot; value=&quot;Slide 6&quot;/&gt;&lt;property id=&quot;20307&quot; value=&quot;1376&quot;/&gt;&lt;/object&gt;&lt;object type=&quot;3&quot; unique_id=&quot;85414&quot;&gt;&lt;property id=&quot;20148&quot; value=&quot;5&quot;/&gt;&lt;property id=&quot;20300&quot; value=&quot;Slide 11 - &amp;quot;The Six Domains of Healthcare Quality  &amp;quot;&quot;/&gt;&lt;property id=&quot;20307&quot; value=&quot;1377&quot;/&gt;&lt;/object&gt;&lt;object type=&quot;3&quot; unique_id=&quot;86358&quot;&gt;&lt;property id=&quot;20148&quot; value=&quot;5&quot;/&gt;&lt;property id=&quot;20300&quot; value=&quot;Slide 12 - &amp;quot;The Six Domains of Healthcare Quality  &amp;quot;&quot;/&gt;&lt;property id=&quot;20307&quot; value=&quot;1378&quot;/&gt;&lt;/object&gt;&lt;object type=&quot;3&quot; unique_id=&quot;86593&quot;&gt;&lt;property id=&quot;20148&quot; value=&quot;5&quot;/&gt;&lt;property id=&quot;20300&quot; value=&quot;Slide 13 - &amp;quot;The Six Domains of Healthcare Quality  &amp;quot;&quot;/&gt;&lt;property id=&quot;20307&quot; value=&quot;1379&quot;/&gt;&lt;/object&gt;&lt;object type=&quot;3&quot; unique_id=&quot;86918&quot;&gt;&lt;property id=&quot;20148&quot; value=&quot;5&quot;/&gt;&lt;property id=&quot;20300&quot; value=&quot;Slide 14 - &amp;quot;The Six Domains of Healthcare Quality  &amp;quot;&quot;/&gt;&lt;property id=&quot;20307&quot; value=&quot;1381&quot;/&gt;&lt;/object&gt;&lt;object type=&quot;3&quot; unique_id=&quot;87239&quot;&gt;&lt;property id=&quot;20148&quot; value=&quot;5&quot;/&gt;&lt;property id=&quot;20300&quot; value=&quot;Slide 15 - &amp;quot;The Six Domains of Healthcare Quality  &amp;quot;&quot;/&gt;&lt;property id=&quot;20307&quot; value=&quot;1382&quot;/&gt;&lt;/object&gt;&lt;object type=&quot;3&quot; unique_id=&quot;87660&quot;&gt;&lt;property id=&quot;20148&quot; value=&quot;5&quot;/&gt;&lt;property id=&quot;20300&quot; value=&quot;Slide 16 - &amp;quot;The Six Domains of Healthcare Quality  &amp;quot;&quot;/&gt;&lt;property id=&quot;20307&quot; value=&quot;1384&quot;/&gt;&lt;/object&gt;&lt;object type=&quot;3&quot; unique_id=&quot;87661&quot;&gt;&lt;property id=&quot;20148&quot; value=&quot;5&quot;/&gt;&lt;property id=&quot;20300&quot; value=&quot;Slide 17 - &amp;quot;The Six Domains of Healthcare Quality  &amp;quot;&quot;/&gt;&lt;property id=&quot;20307&quot; value=&quot;1383&quot;/&gt;&lt;/object&gt;&lt;object type=&quot;3&quot; unique_id=&quot;89378&quot;&gt;&lt;property id=&quot;20148&quot; value=&quot;5&quot;/&gt;&lt;property id=&quot;20300&quot; value=&quot;Slide 20&quot;/&gt;&lt;property id=&quot;20307&quot; value=&quot;1385&quot;/&gt;&lt;/object&gt;&lt;object type=&quot;3&quot; unique_id=&quot;89872&quot;&gt;&lt;property id=&quot;20148&quot; value=&quot;5&quot;/&gt;&lt;property id=&quot;20300&quot; value=&quot;Slide 21&quot;/&gt;&lt;property id=&quot;20307&quot; value=&quot;1386&quot;/&gt;&lt;/object&gt;&lt;object type=&quot;3&quot; unique_id=&quot;89873&quot;&gt;&lt;property id=&quot;20148&quot; value=&quot;5&quot;/&gt;&lt;property id=&quot;20300&quot; value=&quot;Slide 22&quot;/&gt;&lt;property id=&quot;20307&quot; value=&quot;1387&quot;/&gt;&lt;/object&gt;&lt;/object&gt;&lt;object type=&quot;8&quot; unique_id=&quot;10705&quot;&gt;&lt;/object&gt;&lt;/object&gt;&lt;/database&gt;"/>
  <p:tag name="SECTOMILLISECCONVERTED" val="1"/>
</p:tagLst>
</file>

<file path=ppt/theme/theme1.xml><?xml version="1.0" encoding="utf-8"?>
<a:theme xmlns:a="http://schemas.openxmlformats.org/drawingml/2006/main" name="Crop">
  <a:themeElements>
    <a:clrScheme name="Custom 3">
      <a:dk1>
        <a:srgbClr val="4C7C99"/>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UHC">
      <a:majorFont>
        <a:latin typeface="Adobe Devanagari"/>
        <a:ea typeface=""/>
        <a:cs typeface=""/>
      </a:majorFont>
      <a:minorFont>
        <a:latin typeface="Adobe Devanaga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7A6C25AB492C4DB3899937344598C9" ma:contentTypeVersion="6" ma:contentTypeDescription="Create a new document." ma:contentTypeScope="" ma:versionID="b4228eb0adb0aa0b4e8514f209d52763">
  <xsd:schema xmlns:xsd="http://www.w3.org/2001/XMLSchema" xmlns:xs="http://www.w3.org/2001/XMLSchema" xmlns:p="http://schemas.microsoft.com/office/2006/metadata/properties" xmlns:ns2="a990d3d4-9cf8-4e64-b05f-f9d32181b948" xmlns:ns3="d7f255b1-7feb-4cdc-806e-110a879577c7" targetNamespace="http://schemas.microsoft.com/office/2006/metadata/properties" ma:root="true" ma:fieldsID="de1549d6dadcb27d6ece2e79264f9b09" ns2:_="" ns3:_="">
    <xsd:import namespace="a990d3d4-9cf8-4e64-b05f-f9d32181b948"/>
    <xsd:import namespace="d7f255b1-7feb-4cdc-806e-110a879577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90d3d4-9cf8-4e64-b05f-f9d32181b9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f255b1-7feb-4cdc-806e-110a879577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0B7FB8-2CDD-4554-9F46-4F85AB24ACB1}">
  <ds:schemaRefs>
    <ds:schemaRef ds:uri="http://schemas.microsoft.com/sharepoint/v3/contenttype/forms"/>
  </ds:schemaRefs>
</ds:datastoreItem>
</file>

<file path=customXml/itemProps2.xml><?xml version="1.0" encoding="utf-8"?>
<ds:datastoreItem xmlns:ds="http://schemas.openxmlformats.org/officeDocument/2006/customXml" ds:itemID="{81791D09-CA75-4D2B-8B63-EF7973BF7636}">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a990d3d4-9cf8-4e64-b05f-f9d32181b948"/>
    <ds:schemaRef ds:uri="http://www.w3.org/XML/1998/namespace"/>
  </ds:schemaRefs>
</ds:datastoreItem>
</file>

<file path=customXml/itemProps3.xml><?xml version="1.0" encoding="utf-8"?>
<ds:datastoreItem xmlns:ds="http://schemas.openxmlformats.org/officeDocument/2006/customXml" ds:itemID="{EC4EBBA2-7005-4B63-9EC0-E6E02199E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90d3d4-9cf8-4e64-b05f-f9d32181b948"/>
    <ds:schemaRef ds:uri="d7f255b1-7feb-4cdc-806e-110a879577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746</TotalTime>
  <Words>1794</Words>
  <Application>Microsoft Office PowerPoint</Application>
  <PresentationFormat>Widescreen</PresentationFormat>
  <Paragraphs>323</Paragraphs>
  <Slides>28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Adobe Devanagari</vt:lpstr>
      <vt:lpstr>Arial</vt:lpstr>
      <vt:lpstr>Calibri</vt:lpstr>
      <vt:lpstr>Franklin Gothic Book</vt:lpstr>
      <vt:lpstr>Times New Roman</vt:lpstr>
      <vt:lpstr>Wingdings</vt:lpstr>
      <vt:lpstr>Crop</vt:lpstr>
      <vt:lpstr>     Utopian Healthcare Presents “Be care full”  WEBINAR SERIES III  </vt:lpstr>
      <vt:lpstr>PowerPoint Presentation</vt:lpstr>
      <vt:lpstr>PowerPoint Presentation</vt:lpstr>
      <vt:lpstr>PowerPoint Presentation</vt:lpstr>
      <vt:lpstr>PowerPoint Presentation</vt:lpstr>
      <vt:lpstr>Poll 1    </vt:lpstr>
      <vt:lpstr>PowerPoint Presentation</vt:lpstr>
      <vt:lpstr>The Why OF Healthcare Quality</vt:lpstr>
      <vt:lpstr>The Six Domains of Healthcare Quality  </vt:lpstr>
      <vt:lpstr>The Six Domains of Healthcare Quality  </vt:lpstr>
      <vt:lpstr>The Six Domains of Healthcare Quality  </vt:lpstr>
      <vt:lpstr>The Six Domains of Healthcare Quality  </vt:lpstr>
      <vt:lpstr>The Six Domains of Healthcare Quality  </vt:lpstr>
      <vt:lpstr>The Six Domains of Healthcare Quality  </vt:lpstr>
      <vt:lpstr>The Six Domains of Healthcare Quality  </vt:lpstr>
      <vt:lpstr>GUESS 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2:    </vt:lpstr>
      <vt:lpstr>What You Can Do…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Utopian Healthcare Presents “Be care full”  WEBINAR SERIES III  </dc:title>
  <dc:creator>chika Odioemene</dc:creator>
  <cp:lastModifiedBy>Utopian Healthcare</cp:lastModifiedBy>
  <cp:revision>50</cp:revision>
  <dcterms:created xsi:type="dcterms:W3CDTF">2020-09-24T03:10:14Z</dcterms:created>
  <dcterms:modified xsi:type="dcterms:W3CDTF">2020-10-03T12:12:00Z</dcterms:modified>
</cp:coreProperties>
</file>